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79" r:id="rId5"/>
    <p:sldMasterId id="2147483696" r:id="rId6"/>
  </p:sldMasterIdLst>
  <p:notesMasterIdLst>
    <p:notesMasterId r:id="rId24"/>
  </p:notesMasterIdLst>
  <p:sldIdLst>
    <p:sldId id="1414" r:id="rId7"/>
    <p:sldId id="293" r:id="rId8"/>
    <p:sldId id="5020" r:id="rId9"/>
    <p:sldId id="265" r:id="rId10"/>
    <p:sldId id="5022" r:id="rId11"/>
    <p:sldId id="5030" r:id="rId12"/>
    <p:sldId id="1204" r:id="rId13"/>
    <p:sldId id="5021" r:id="rId14"/>
    <p:sldId id="5016" r:id="rId15"/>
    <p:sldId id="5025" r:id="rId16"/>
    <p:sldId id="1184" r:id="rId17"/>
    <p:sldId id="1197" r:id="rId18"/>
    <p:sldId id="5026" r:id="rId19"/>
    <p:sldId id="5027" r:id="rId20"/>
    <p:sldId id="5028" r:id="rId21"/>
    <p:sldId id="5029" r:id="rId22"/>
    <p:sldId id="1413"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18" autoAdjust="0"/>
    <p:restoredTop sz="94660"/>
  </p:normalViewPr>
  <p:slideViewPr>
    <p:cSldViewPr snapToGrid="0">
      <p:cViewPr varScale="1">
        <p:scale>
          <a:sx n="114" d="100"/>
          <a:sy n="114" d="100"/>
        </p:scale>
        <p:origin x="32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4CD94A3-5D37-4A6B-AC13-71D0788B4F46}" type="datetimeFigureOut">
              <a:rPr lang="en-US" smtClean="0"/>
              <a:t>10/24/2022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F2C417A-E73D-45E7-93BB-A769D1116242}" type="slidenum">
              <a:rPr lang="en-US" smtClean="0"/>
              <a:t>‹#›</a:t>
            </a:fld>
            <a:endParaRPr lang="en-US"/>
          </a:p>
        </p:txBody>
      </p:sp>
    </p:spTree>
    <p:extLst>
      <p:ext uri="{BB962C8B-B14F-4D97-AF65-F5344CB8AC3E}">
        <p14:creationId xmlns:p14="http://schemas.microsoft.com/office/powerpoint/2010/main" val="79289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74B0A-DBA3-44B9-B3D2-F82FCEA3DCD9}"/>
              </a:ext>
            </a:extLst>
          </p:cNvPr>
          <p:cNvSpPr>
            <a:spLocks noGrp="1"/>
          </p:cNvSpPr>
          <p:nvPr>
            <p:ph type="title"/>
          </p:nvPr>
        </p:nvSpPr>
        <p:spPr>
          <a:xfrm>
            <a:off x="0" y="0"/>
            <a:ext cx="12192000" cy="1690688"/>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CAF2DFD-DC9C-44CF-B648-5DEFD7652586}"/>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8CED2646-4A23-4433-BB01-8AFF590A83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3D477B-0FC5-47AD-A042-2190F3EF5636}"/>
              </a:ext>
            </a:extLst>
          </p:cNvPr>
          <p:cNvSpPr>
            <a:spLocks noGrp="1"/>
          </p:cNvSpPr>
          <p:nvPr>
            <p:ph type="sldNum" sz="quarter" idx="12"/>
          </p:nvPr>
        </p:nvSpPr>
        <p:spPr/>
        <p:txBody>
          <a:bodyPr/>
          <a:lstStyle/>
          <a:p>
            <a:fld id="{00000000-1234-1234-1234-123412341234}" type="slidenum">
              <a:rPr lang="en" smtClean="0"/>
              <a:pPr/>
              <a:t>‹#›</a:t>
            </a:fld>
            <a:endParaRPr lang="en"/>
          </a:p>
        </p:txBody>
      </p:sp>
      <p:pic>
        <p:nvPicPr>
          <p:cNvPr id="6" name="Picture 5">
            <a:extLst>
              <a:ext uri="{FF2B5EF4-FFF2-40B4-BE49-F238E27FC236}">
                <a16:creationId xmlns:a16="http://schemas.microsoft.com/office/drawing/2014/main" id="{77AC5114-D0BF-4D47-93FC-0981DFAC0040}"/>
              </a:ext>
            </a:extLst>
          </p:cNvPr>
          <p:cNvPicPr>
            <a:picLocks noChangeAspect="1"/>
          </p:cNvPicPr>
          <p:nvPr userDrawn="1"/>
        </p:nvPicPr>
        <p:blipFill>
          <a:blip r:embed="rId2"/>
          <a:srcRect/>
          <a:stretch/>
        </p:blipFill>
        <p:spPr>
          <a:xfrm>
            <a:off x="339291" y="356018"/>
            <a:ext cx="1414559" cy="365125"/>
          </a:xfrm>
          <a:prstGeom prst="rect">
            <a:avLst/>
          </a:prstGeom>
        </p:spPr>
      </p:pic>
    </p:spTree>
    <p:extLst>
      <p:ext uri="{BB962C8B-B14F-4D97-AF65-F5344CB8AC3E}">
        <p14:creationId xmlns:p14="http://schemas.microsoft.com/office/powerpoint/2010/main" val="230236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31F31-9316-468E-AB11-AC45F79E82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720046C-F3ED-435A-8A41-D781F1371A97}"/>
              </a:ext>
            </a:extLst>
          </p:cNvPr>
          <p:cNvSpPr>
            <a:spLocks noGrp="1"/>
          </p:cNvSpPr>
          <p:nvPr>
            <p:ph type="body" orient="vert" idx="1"/>
          </p:nvPr>
        </p:nvSpPr>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97FE0A6-6BBE-42ED-B193-1AFF58C3EFF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8330211-6C72-4A78-81DF-A640157622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239C65-E3FF-4D88-B407-4949372888C2}"/>
              </a:ext>
            </a:extLst>
          </p:cNvPr>
          <p:cNvSpPr>
            <a:spLocks noGrp="1"/>
          </p:cNvSpPr>
          <p:nvPr>
            <p:ph type="sldNum" sz="quarter" idx="12"/>
          </p:nvPr>
        </p:nvSpPr>
        <p:spPr/>
        <p:txBody>
          <a:bodyPr/>
          <a:lstStyle/>
          <a:p>
            <a:fld id="{00000000-1234-1234-1234-123412341234}" type="slidenum">
              <a:rPr lang="en" smtClean="0"/>
              <a:pPr/>
              <a:t>‹#›</a:t>
            </a:fld>
            <a:endParaRPr lang="en"/>
          </a:p>
        </p:txBody>
      </p:sp>
      <p:pic>
        <p:nvPicPr>
          <p:cNvPr id="7" name="Picture 6">
            <a:extLst>
              <a:ext uri="{FF2B5EF4-FFF2-40B4-BE49-F238E27FC236}">
                <a16:creationId xmlns:a16="http://schemas.microsoft.com/office/drawing/2014/main" id="{C08DE9CC-DD00-47ED-95E6-ADC22454E4ED}"/>
              </a:ext>
            </a:extLst>
          </p:cNvPr>
          <p:cNvPicPr>
            <a:picLocks noChangeAspect="1"/>
          </p:cNvPicPr>
          <p:nvPr userDrawn="1"/>
        </p:nvPicPr>
        <p:blipFill>
          <a:blip r:embed="rId2"/>
          <a:srcRect/>
          <a:stretch/>
        </p:blipFill>
        <p:spPr>
          <a:xfrm>
            <a:off x="386930" y="339524"/>
            <a:ext cx="1414559" cy="365125"/>
          </a:xfrm>
          <a:prstGeom prst="rect">
            <a:avLst/>
          </a:prstGeom>
        </p:spPr>
      </p:pic>
      <p:pic>
        <p:nvPicPr>
          <p:cNvPr id="8" name="Picture 7" descr="A picture containing text, room, scene, gambling house&#10;&#10;Description automatically generated">
            <a:extLst>
              <a:ext uri="{FF2B5EF4-FFF2-40B4-BE49-F238E27FC236}">
                <a16:creationId xmlns:a16="http://schemas.microsoft.com/office/drawing/2014/main" id="{9D4878B7-C6B2-40C5-8944-C31CF4F90DBB}"/>
              </a:ext>
            </a:extLst>
          </p:cNvPr>
          <p:cNvPicPr>
            <a:picLocks noChangeAspect="1"/>
          </p:cNvPicPr>
          <p:nvPr userDrawn="1"/>
        </p:nvPicPr>
        <p:blipFill>
          <a:blip r:embed="rId3"/>
          <a:stretch>
            <a:fillRect/>
          </a:stretch>
        </p:blipFill>
        <p:spPr>
          <a:xfrm>
            <a:off x="11174575" y="5752113"/>
            <a:ext cx="971437" cy="969364"/>
          </a:xfrm>
          <a:prstGeom prst="rect">
            <a:avLst/>
          </a:prstGeom>
        </p:spPr>
      </p:pic>
    </p:spTree>
    <p:extLst>
      <p:ext uri="{BB962C8B-B14F-4D97-AF65-F5344CB8AC3E}">
        <p14:creationId xmlns:p14="http://schemas.microsoft.com/office/powerpoint/2010/main" val="344500841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B3018-B557-4AF1-9751-3BD0D433576B}"/>
              </a:ext>
            </a:extLst>
          </p:cNvPr>
          <p:cNvSpPr>
            <a:spLocks noGrp="1"/>
          </p:cNvSpPr>
          <p:nvPr>
            <p:ph type="title"/>
          </p:nvPr>
        </p:nvSpPr>
        <p:spPr>
          <a:xfrm>
            <a:off x="839788" y="457200"/>
            <a:ext cx="3932237" cy="1600200"/>
          </a:xfrm>
          <a:noFill/>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E43C157A-300A-44E1-BF8F-8834218D2954}"/>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4E6749-E1F9-4018-8AE4-9888ADEC8D9B}"/>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33DE2D-140C-4897-B4B3-6C524F624BAF}"/>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F73DE318-2D9B-479F-AE34-874AB76B76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8C3D06-426B-443D-9154-949A35245C6A}"/>
              </a:ext>
            </a:extLst>
          </p:cNvPr>
          <p:cNvSpPr>
            <a:spLocks noGrp="1"/>
          </p:cNvSpPr>
          <p:nvPr>
            <p:ph type="sldNum" sz="quarter" idx="12"/>
          </p:nvPr>
        </p:nvSpPr>
        <p:spPr/>
        <p:txBody>
          <a:bodyPr/>
          <a:lstStyle/>
          <a:p>
            <a:fld id="{00000000-1234-1234-1234-123412341234}" type="slidenum">
              <a:rPr lang="en" smtClean="0"/>
              <a:pPr/>
              <a:t>‹#›</a:t>
            </a:fld>
            <a:endParaRPr lang="en"/>
          </a:p>
        </p:txBody>
      </p:sp>
      <p:pic>
        <p:nvPicPr>
          <p:cNvPr id="8" name="Picture 7">
            <a:extLst>
              <a:ext uri="{FF2B5EF4-FFF2-40B4-BE49-F238E27FC236}">
                <a16:creationId xmlns:a16="http://schemas.microsoft.com/office/drawing/2014/main" id="{9A987325-4A92-4D21-A018-2A7E4176323D}"/>
              </a:ext>
            </a:extLst>
          </p:cNvPr>
          <p:cNvPicPr>
            <a:picLocks noChangeAspect="1"/>
          </p:cNvPicPr>
          <p:nvPr userDrawn="1"/>
        </p:nvPicPr>
        <p:blipFill>
          <a:blip r:embed="rId2"/>
          <a:srcRect/>
          <a:stretch/>
        </p:blipFill>
        <p:spPr>
          <a:xfrm>
            <a:off x="315909" y="274638"/>
            <a:ext cx="1414559" cy="365125"/>
          </a:xfrm>
          <a:prstGeom prst="rect">
            <a:avLst/>
          </a:prstGeom>
        </p:spPr>
      </p:pic>
    </p:spTree>
    <p:extLst>
      <p:ext uri="{BB962C8B-B14F-4D97-AF65-F5344CB8AC3E}">
        <p14:creationId xmlns:p14="http://schemas.microsoft.com/office/powerpoint/2010/main" val="168511110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74B0A-DBA3-44B9-B3D2-F82FCEA3DCD9}"/>
              </a:ext>
            </a:extLst>
          </p:cNvPr>
          <p:cNvSpPr>
            <a:spLocks noGrp="1"/>
          </p:cNvSpPr>
          <p:nvPr>
            <p:ph type="title"/>
          </p:nvPr>
        </p:nvSpPr>
        <p:spPr>
          <a:xfrm>
            <a:off x="0" y="0"/>
            <a:ext cx="12192000" cy="1690688"/>
          </a:xfrm>
          <a:noFill/>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CAF2DFD-DC9C-44CF-B648-5DEFD7652586}"/>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8CED2646-4A23-4433-BB01-8AFF590A83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3D477B-0FC5-47AD-A042-2190F3EF5636}"/>
              </a:ext>
            </a:extLst>
          </p:cNvPr>
          <p:cNvSpPr>
            <a:spLocks noGrp="1"/>
          </p:cNvSpPr>
          <p:nvPr>
            <p:ph type="sldNum" sz="quarter" idx="12"/>
          </p:nvPr>
        </p:nvSpPr>
        <p:spPr/>
        <p:txBody>
          <a:bodyPr/>
          <a:lstStyle/>
          <a:p>
            <a:fld id="{00000000-1234-1234-1234-123412341234}" type="slidenum">
              <a:rPr lang="en" smtClean="0"/>
              <a:pPr/>
              <a:t>‹#›</a:t>
            </a:fld>
            <a:endParaRPr lang="en"/>
          </a:p>
        </p:txBody>
      </p:sp>
      <p:pic>
        <p:nvPicPr>
          <p:cNvPr id="6" name="Picture 5">
            <a:extLst>
              <a:ext uri="{FF2B5EF4-FFF2-40B4-BE49-F238E27FC236}">
                <a16:creationId xmlns:a16="http://schemas.microsoft.com/office/drawing/2014/main" id="{77AC5114-D0BF-4D47-93FC-0981DFAC0040}"/>
              </a:ext>
            </a:extLst>
          </p:cNvPr>
          <p:cNvPicPr>
            <a:picLocks noChangeAspect="1"/>
          </p:cNvPicPr>
          <p:nvPr userDrawn="1"/>
        </p:nvPicPr>
        <p:blipFill>
          <a:blip r:embed="rId2"/>
          <a:srcRect/>
          <a:stretch/>
        </p:blipFill>
        <p:spPr>
          <a:xfrm>
            <a:off x="339291" y="356018"/>
            <a:ext cx="1414559" cy="365125"/>
          </a:xfrm>
          <a:prstGeom prst="rect">
            <a:avLst/>
          </a:prstGeom>
        </p:spPr>
      </p:pic>
    </p:spTree>
    <p:extLst>
      <p:ext uri="{BB962C8B-B14F-4D97-AF65-F5344CB8AC3E}">
        <p14:creationId xmlns:p14="http://schemas.microsoft.com/office/powerpoint/2010/main" val="2869194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80"/>
        <p:cNvGrpSpPr/>
        <p:nvPr/>
      </p:nvGrpSpPr>
      <p:grpSpPr>
        <a:xfrm>
          <a:off x="0" y="0"/>
          <a:ext cx="0" cy="0"/>
          <a:chOff x="0" y="0"/>
          <a:chExt cx="0" cy="0"/>
        </a:xfrm>
      </p:grpSpPr>
      <p:sp>
        <p:nvSpPr>
          <p:cNvPr id="81" name="Google Shape;81;p13"/>
          <p:cNvSpPr txBox="1">
            <a:spLocks noGrp="1"/>
          </p:cNvSpPr>
          <p:nvPr>
            <p:ph type="title"/>
          </p:nvPr>
        </p:nvSpPr>
        <p:spPr>
          <a:xfrm>
            <a:off x="415600" y="593367"/>
            <a:ext cx="11360800" cy="763600"/>
          </a:xfrm>
          <a:prstGeom prst="rect">
            <a:avLst/>
          </a:prstGeom>
          <a:noFill/>
        </p:spPr>
        <p:txBody>
          <a:bodyPr spcFirstLastPara="1" wrap="square" lIns="68575" tIns="34275" rIns="68575" bIns="34275" anchor="ctr" anchorCtr="0">
            <a:no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dirty="0"/>
          </a:p>
        </p:txBody>
      </p:sp>
      <p:sp>
        <p:nvSpPr>
          <p:cNvPr id="82" name="Google Shape;82;p13"/>
          <p:cNvSpPr txBox="1">
            <a:spLocks noGrp="1"/>
          </p:cNvSpPr>
          <p:nvPr>
            <p:ph type="body" idx="1"/>
          </p:nvPr>
        </p:nvSpPr>
        <p:spPr>
          <a:xfrm>
            <a:off x="415600" y="1536633"/>
            <a:ext cx="5333200" cy="4555200"/>
          </a:xfrm>
          <a:prstGeom prst="rect">
            <a:avLst/>
          </a:prstGeom>
        </p:spPr>
        <p:txBody>
          <a:bodyPr spcFirstLastPara="1" wrap="square" lIns="68575" tIns="34275" rIns="68575" bIns="34275" anchor="t" anchorCtr="0">
            <a:noAutofit/>
          </a:bodyPr>
          <a:lstStyle>
            <a:lvl1pPr marL="609585" lvl="0" indent="-423323" rtl="0">
              <a:spcBef>
                <a:spcPts val="1067"/>
              </a:spcBef>
              <a:spcAft>
                <a:spcPts val="0"/>
              </a:spcAft>
              <a:buSzPts val="1400"/>
              <a:buChar char="•"/>
              <a:defRPr sz="1867"/>
            </a:lvl1pPr>
            <a:lvl2pPr marL="1219170" lvl="1" indent="-406390" rtl="0">
              <a:spcBef>
                <a:spcPts val="533"/>
              </a:spcBef>
              <a:spcAft>
                <a:spcPts val="0"/>
              </a:spcAft>
              <a:buSzPts val="1200"/>
              <a:buChar char="•"/>
              <a:defRPr sz="1600"/>
            </a:lvl2pPr>
            <a:lvl3pPr marL="1828754" lvl="2" indent="-406390" rtl="0">
              <a:spcBef>
                <a:spcPts val="533"/>
              </a:spcBef>
              <a:spcAft>
                <a:spcPts val="0"/>
              </a:spcAft>
              <a:buSzPts val="1200"/>
              <a:buChar char="•"/>
              <a:defRPr sz="1600"/>
            </a:lvl3pPr>
            <a:lvl4pPr marL="2438339" lvl="3" indent="-406390" rtl="0">
              <a:spcBef>
                <a:spcPts val="533"/>
              </a:spcBef>
              <a:spcAft>
                <a:spcPts val="0"/>
              </a:spcAft>
              <a:buSzPts val="1200"/>
              <a:buChar char="•"/>
              <a:defRPr sz="1600"/>
            </a:lvl4pPr>
            <a:lvl5pPr marL="3047924" lvl="4" indent="-406390" rtl="0">
              <a:spcBef>
                <a:spcPts val="533"/>
              </a:spcBef>
              <a:spcAft>
                <a:spcPts val="0"/>
              </a:spcAft>
              <a:buSzPts val="1200"/>
              <a:buChar char="•"/>
              <a:defRPr sz="1600"/>
            </a:lvl5pPr>
            <a:lvl6pPr marL="3657509" lvl="5" indent="-406390" rtl="0">
              <a:spcBef>
                <a:spcPts val="533"/>
              </a:spcBef>
              <a:spcAft>
                <a:spcPts val="0"/>
              </a:spcAft>
              <a:buSzPts val="1200"/>
              <a:buChar char="•"/>
              <a:defRPr sz="1600"/>
            </a:lvl6pPr>
            <a:lvl7pPr marL="4267093" lvl="6" indent="-406390" rtl="0">
              <a:spcBef>
                <a:spcPts val="533"/>
              </a:spcBef>
              <a:spcAft>
                <a:spcPts val="0"/>
              </a:spcAft>
              <a:buSzPts val="1200"/>
              <a:buChar char="•"/>
              <a:defRPr sz="1600"/>
            </a:lvl7pPr>
            <a:lvl8pPr marL="4876678" lvl="7" indent="-406390" rtl="0">
              <a:spcBef>
                <a:spcPts val="533"/>
              </a:spcBef>
              <a:spcAft>
                <a:spcPts val="0"/>
              </a:spcAft>
              <a:buSzPts val="1200"/>
              <a:buChar char="•"/>
              <a:defRPr sz="1600"/>
            </a:lvl8pPr>
            <a:lvl9pPr marL="5486263" lvl="8" indent="-406390" rtl="0">
              <a:spcBef>
                <a:spcPts val="533"/>
              </a:spcBef>
              <a:spcAft>
                <a:spcPts val="0"/>
              </a:spcAft>
              <a:buSzPts val="1200"/>
              <a:buChar char="•"/>
              <a:defRPr sz="1600"/>
            </a:lvl9pPr>
          </a:lstStyle>
          <a:p>
            <a:endParaRPr/>
          </a:p>
        </p:txBody>
      </p:sp>
      <p:sp>
        <p:nvSpPr>
          <p:cNvPr id="83" name="Google Shape;83;p13"/>
          <p:cNvSpPr txBox="1">
            <a:spLocks noGrp="1"/>
          </p:cNvSpPr>
          <p:nvPr>
            <p:ph type="body" idx="2"/>
          </p:nvPr>
        </p:nvSpPr>
        <p:spPr>
          <a:xfrm>
            <a:off x="6443200" y="1536633"/>
            <a:ext cx="5333200" cy="4555200"/>
          </a:xfrm>
          <a:prstGeom prst="rect">
            <a:avLst/>
          </a:prstGeom>
        </p:spPr>
        <p:txBody>
          <a:bodyPr spcFirstLastPara="1" wrap="square" lIns="68575" tIns="34275" rIns="68575" bIns="34275" anchor="t" anchorCtr="0">
            <a:noAutofit/>
          </a:bodyPr>
          <a:lstStyle>
            <a:lvl1pPr marL="609585" lvl="0" indent="-423323" rtl="0">
              <a:spcBef>
                <a:spcPts val="1067"/>
              </a:spcBef>
              <a:spcAft>
                <a:spcPts val="0"/>
              </a:spcAft>
              <a:buSzPts val="1400"/>
              <a:buChar char="•"/>
              <a:defRPr sz="1867"/>
            </a:lvl1pPr>
            <a:lvl2pPr marL="1219170" lvl="1" indent="-406390" rtl="0">
              <a:spcBef>
                <a:spcPts val="533"/>
              </a:spcBef>
              <a:spcAft>
                <a:spcPts val="0"/>
              </a:spcAft>
              <a:buSzPts val="1200"/>
              <a:buChar char="•"/>
              <a:defRPr sz="1600"/>
            </a:lvl2pPr>
            <a:lvl3pPr marL="1828754" lvl="2" indent="-406390" rtl="0">
              <a:spcBef>
                <a:spcPts val="533"/>
              </a:spcBef>
              <a:spcAft>
                <a:spcPts val="0"/>
              </a:spcAft>
              <a:buSzPts val="1200"/>
              <a:buChar char="•"/>
              <a:defRPr sz="1600"/>
            </a:lvl3pPr>
            <a:lvl4pPr marL="2438339" lvl="3" indent="-406390" rtl="0">
              <a:spcBef>
                <a:spcPts val="533"/>
              </a:spcBef>
              <a:spcAft>
                <a:spcPts val="0"/>
              </a:spcAft>
              <a:buSzPts val="1200"/>
              <a:buChar char="•"/>
              <a:defRPr sz="1600"/>
            </a:lvl4pPr>
            <a:lvl5pPr marL="3047924" lvl="4" indent="-406390" rtl="0">
              <a:spcBef>
                <a:spcPts val="533"/>
              </a:spcBef>
              <a:spcAft>
                <a:spcPts val="0"/>
              </a:spcAft>
              <a:buSzPts val="1200"/>
              <a:buChar char="•"/>
              <a:defRPr sz="1600"/>
            </a:lvl5pPr>
            <a:lvl6pPr marL="3657509" lvl="5" indent="-406390" rtl="0">
              <a:spcBef>
                <a:spcPts val="533"/>
              </a:spcBef>
              <a:spcAft>
                <a:spcPts val="0"/>
              </a:spcAft>
              <a:buSzPts val="1200"/>
              <a:buChar char="•"/>
              <a:defRPr sz="1600"/>
            </a:lvl6pPr>
            <a:lvl7pPr marL="4267093" lvl="6" indent="-406390" rtl="0">
              <a:spcBef>
                <a:spcPts val="533"/>
              </a:spcBef>
              <a:spcAft>
                <a:spcPts val="0"/>
              </a:spcAft>
              <a:buSzPts val="1200"/>
              <a:buChar char="•"/>
              <a:defRPr sz="1600"/>
            </a:lvl7pPr>
            <a:lvl8pPr marL="4876678" lvl="7" indent="-406390" rtl="0">
              <a:spcBef>
                <a:spcPts val="533"/>
              </a:spcBef>
              <a:spcAft>
                <a:spcPts val="0"/>
              </a:spcAft>
              <a:buSzPts val="1200"/>
              <a:buChar char="•"/>
              <a:defRPr sz="1600"/>
            </a:lvl8pPr>
            <a:lvl9pPr marL="5486263" lvl="8" indent="-406390" rtl="0">
              <a:spcBef>
                <a:spcPts val="533"/>
              </a:spcBef>
              <a:spcAft>
                <a:spcPts val="0"/>
              </a:spcAft>
              <a:buSzPts val="1200"/>
              <a:buChar char="•"/>
              <a:defRPr sz="1600"/>
            </a:lvl9pPr>
          </a:lstStyle>
          <a:p>
            <a:endParaRPr/>
          </a:p>
        </p:txBody>
      </p:sp>
      <p:sp>
        <p:nvSpPr>
          <p:cNvPr id="84" name="Google Shape;84;p13"/>
          <p:cNvSpPr txBox="1">
            <a:spLocks noGrp="1"/>
          </p:cNvSpPr>
          <p:nvPr>
            <p:ph type="sldNum" idx="12"/>
          </p:nvPr>
        </p:nvSpPr>
        <p:spPr>
          <a:xfrm>
            <a:off x="11296611" y="6217623"/>
            <a:ext cx="731600" cy="5248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6" name="Picture 5">
            <a:extLst>
              <a:ext uri="{FF2B5EF4-FFF2-40B4-BE49-F238E27FC236}">
                <a16:creationId xmlns:a16="http://schemas.microsoft.com/office/drawing/2014/main" id="{9B4779D8-E26C-41ED-8150-7C7863EC6481}"/>
              </a:ext>
            </a:extLst>
          </p:cNvPr>
          <p:cNvPicPr>
            <a:picLocks noChangeAspect="1"/>
          </p:cNvPicPr>
          <p:nvPr userDrawn="1"/>
        </p:nvPicPr>
        <p:blipFill>
          <a:blip r:embed="rId2"/>
          <a:srcRect/>
          <a:stretch/>
        </p:blipFill>
        <p:spPr>
          <a:xfrm>
            <a:off x="268562" y="320971"/>
            <a:ext cx="1414559" cy="365125"/>
          </a:xfrm>
          <a:prstGeom prst="rect">
            <a:avLst/>
          </a:prstGeom>
        </p:spPr>
      </p:pic>
      <p:pic>
        <p:nvPicPr>
          <p:cNvPr id="7" name="Picture 6" descr="A picture containing text, room, scene, gambling house&#10;&#10;Description automatically generated">
            <a:extLst>
              <a:ext uri="{FF2B5EF4-FFF2-40B4-BE49-F238E27FC236}">
                <a16:creationId xmlns:a16="http://schemas.microsoft.com/office/drawing/2014/main" id="{2E9A02DB-AA50-4020-ADC7-9540997A5DBF}"/>
              </a:ext>
            </a:extLst>
          </p:cNvPr>
          <p:cNvPicPr>
            <a:picLocks noChangeAspect="1"/>
          </p:cNvPicPr>
          <p:nvPr userDrawn="1"/>
        </p:nvPicPr>
        <p:blipFill>
          <a:blip r:embed="rId3"/>
          <a:stretch>
            <a:fillRect/>
          </a:stretch>
        </p:blipFill>
        <p:spPr>
          <a:xfrm>
            <a:off x="11056774" y="58393"/>
            <a:ext cx="971437" cy="969364"/>
          </a:xfrm>
          <a:prstGeom prst="rect">
            <a:avLst/>
          </a:prstGeom>
        </p:spPr>
      </p:pic>
    </p:spTree>
    <p:extLst>
      <p:ext uri="{BB962C8B-B14F-4D97-AF65-F5344CB8AC3E}">
        <p14:creationId xmlns:p14="http://schemas.microsoft.com/office/powerpoint/2010/main" val="3020475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1_Title and two columns">
    <p:spTree>
      <p:nvGrpSpPr>
        <p:cNvPr id="1" name="Shape 80"/>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AD032D62-793C-4568-A4F2-372B77BA2FCD}"/>
              </a:ext>
            </a:extLst>
          </p:cNvPr>
          <p:cNvPicPr>
            <a:picLocks noChangeAspect="1"/>
          </p:cNvPicPr>
          <p:nvPr userDrawn="1"/>
        </p:nvPicPr>
        <p:blipFill>
          <a:blip r:embed="rId2"/>
          <a:stretch>
            <a:fillRect/>
          </a:stretch>
        </p:blipFill>
        <p:spPr>
          <a:xfrm>
            <a:off x="11020872" y="99737"/>
            <a:ext cx="1007339" cy="1007339"/>
          </a:xfrm>
          <a:prstGeom prst="rect">
            <a:avLst/>
          </a:prstGeom>
        </p:spPr>
      </p:pic>
      <p:sp>
        <p:nvSpPr>
          <p:cNvPr id="81" name="Google Shape;81;p13"/>
          <p:cNvSpPr txBox="1">
            <a:spLocks noGrp="1"/>
          </p:cNvSpPr>
          <p:nvPr>
            <p:ph type="title"/>
          </p:nvPr>
        </p:nvSpPr>
        <p:spPr>
          <a:xfrm>
            <a:off x="415600" y="593367"/>
            <a:ext cx="11360800" cy="763600"/>
          </a:xfrm>
          <a:prstGeom prst="rect">
            <a:avLst/>
          </a:prstGeom>
          <a:noFill/>
        </p:spPr>
        <p:txBody>
          <a:bodyPr spcFirstLastPara="1" wrap="square" lIns="68575" tIns="34275" rIns="68575" bIns="34275" anchor="ctr" anchorCtr="0">
            <a:no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dirty="0"/>
          </a:p>
        </p:txBody>
      </p:sp>
      <p:sp>
        <p:nvSpPr>
          <p:cNvPr id="82" name="Google Shape;82;p13"/>
          <p:cNvSpPr txBox="1">
            <a:spLocks noGrp="1"/>
          </p:cNvSpPr>
          <p:nvPr>
            <p:ph type="body" idx="1"/>
          </p:nvPr>
        </p:nvSpPr>
        <p:spPr>
          <a:xfrm>
            <a:off x="415600" y="1536633"/>
            <a:ext cx="5333200" cy="4555200"/>
          </a:xfrm>
          <a:prstGeom prst="rect">
            <a:avLst/>
          </a:prstGeom>
        </p:spPr>
        <p:txBody>
          <a:bodyPr spcFirstLastPara="1" wrap="square" lIns="68575" tIns="34275" rIns="68575" bIns="34275" anchor="t" anchorCtr="0">
            <a:noAutofit/>
          </a:bodyPr>
          <a:lstStyle>
            <a:lvl1pPr marL="609585" lvl="0" indent="-423323" rtl="0">
              <a:spcBef>
                <a:spcPts val="1067"/>
              </a:spcBef>
              <a:spcAft>
                <a:spcPts val="0"/>
              </a:spcAft>
              <a:buSzPts val="1400"/>
              <a:buChar char="•"/>
              <a:defRPr sz="1867"/>
            </a:lvl1pPr>
            <a:lvl2pPr marL="1219170" lvl="1" indent="-406390" rtl="0">
              <a:spcBef>
                <a:spcPts val="533"/>
              </a:spcBef>
              <a:spcAft>
                <a:spcPts val="0"/>
              </a:spcAft>
              <a:buSzPts val="1200"/>
              <a:buChar char="•"/>
              <a:defRPr sz="1600"/>
            </a:lvl2pPr>
            <a:lvl3pPr marL="1828754" lvl="2" indent="-406390" rtl="0">
              <a:spcBef>
                <a:spcPts val="533"/>
              </a:spcBef>
              <a:spcAft>
                <a:spcPts val="0"/>
              </a:spcAft>
              <a:buSzPts val="1200"/>
              <a:buChar char="•"/>
              <a:defRPr sz="1600"/>
            </a:lvl3pPr>
            <a:lvl4pPr marL="2438339" lvl="3" indent="-406390" rtl="0">
              <a:spcBef>
                <a:spcPts val="533"/>
              </a:spcBef>
              <a:spcAft>
                <a:spcPts val="0"/>
              </a:spcAft>
              <a:buSzPts val="1200"/>
              <a:buChar char="•"/>
              <a:defRPr sz="1600"/>
            </a:lvl4pPr>
            <a:lvl5pPr marL="3047924" lvl="4" indent="-406390" rtl="0">
              <a:spcBef>
                <a:spcPts val="533"/>
              </a:spcBef>
              <a:spcAft>
                <a:spcPts val="0"/>
              </a:spcAft>
              <a:buSzPts val="1200"/>
              <a:buChar char="•"/>
              <a:defRPr sz="1600"/>
            </a:lvl5pPr>
            <a:lvl6pPr marL="3657509" lvl="5" indent="-406390" rtl="0">
              <a:spcBef>
                <a:spcPts val="533"/>
              </a:spcBef>
              <a:spcAft>
                <a:spcPts val="0"/>
              </a:spcAft>
              <a:buSzPts val="1200"/>
              <a:buChar char="•"/>
              <a:defRPr sz="1600"/>
            </a:lvl6pPr>
            <a:lvl7pPr marL="4267093" lvl="6" indent="-406390" rtl="0">
              <a:spcBef>
                <a:spcPts val="533"/>
              </a:spcBef>
              <a:spcAft>
                <a:spcPts val="0"/>
              </a:spcAft>
              <a:buSzPts val="1200"/>
              <a:buChar char="•"/>
              <a:defRPr sz="1600"/>
            </a:lvl7pPr>
            <a:lvl8pPr marL="4876678" lvl="7" indent="-406390" rtl="0">
              <a:spcBef>
                <a:spcPts val="533"/>
              </a:spcBef>
              <a:spcAft>
                <a:spcPts val="0"/>
              </a:spcAft>
              <a:buSzPts val="1200"/>
              <a:buChar char="•"/>
              <a:defRPr sz="1600"/>
            </a:lvl8pPr>
            <a:lvl9pPr marL="5486263" lvl="8" indent="-406390" rtl="0">
              <a:spcBef>
                <a:spcPts val="533"/>
              </a:spcBef>
              <a:spcAft>
                <a:spcPts val="0"/>
              </a:spcAft>
              <a:buSzPts val="1200"/>
              <a:buChar char="•"/>
              <a:defRPr sz="1600"/>
            </a:lvl9pPr>
          </a:lstStyle>
          <a:p>
            <a:endParaRPr/>
          </a:p>
        </p:txBody>
      </p:sp>
      <p:sp>
        <p:nvSpPr>
          <p:cNvPr id="83" name="Google Shape;83;p13"/>
          <p:cNvSpPr txBox="1">
            <a:spLocks noGrp="1"/>
          </p:cNvSpPr>
          <p:nvPr>
            <p:ph type="body" idx="2"/>
          </p:nvPr>
        </p:nvSpPr>
        <p:spPr>
          <a:xfrm>
            <a:off x="6443200" y="1536633"/>
            <a:ext cx="5333200" cy="4555200"/>
          </a:xfrm>
          <a:prstGeom prst="rect">
            <a:avLst/>
          </a:prstGeom>
        </p:spPr>
        <p:txBody>
          <a:bodyPr spcFirstLastPara="1" wrap="square" lIns="68575" tIns="34275" rIns="68575" bIns="34275" anchor="t" anchorCtr="0">
            <a:noAutofit/>
          </a:bodyPr>
          <a:lstStyle>
            <a:lvl1pPr marL="609585" lvl="0" indent="-423323" rtl="0">
              <a:spcBef>
                <a:spcPts val="1067"/>
              </a:spcBef>
              <a:spcAft>
                <a:spcPts val="0"/>
              </a:spcAft>
              <a:buSzPts val="1400"/>
              <a:buChar char="•"/>
              <a:defRPr sz="1867"/>
            </a:lvl1pPr>
            <a:lvl2pPr marL="1219170" lvl="1" indent="-406390" rtl="0">
              <a:spcBef>
                <a:spcPts val="533"/>
              </a:spcBef>
              <a:spcAft>
                <a:spcPts val="0"/>
              </a:spcAft>
              <a:buSzPts val="1200"/>
              <a:buChar char="•"/>
              <a:defRPr sz="1600"/>
            </a:lvl2pPr>
            <a:lvl3pPr marL="1828754" lvl="2" indent="-406390" rtl="0">
              <a:spcBef>
                <a:spcPts val="533"/>
              </a:spcBef>
              <a:spcAft>
                <a:spcPts val="0"/>
              </a:spcAft>
              <a:buSzPts val="1200"/>
              <a:buChar char="•"/>
              <a:defRPr sz="1600"/>
            </a:lvl3pPr>
            <a:lvl4pPr marL="2438339" lvl="3" indent="-406390" rtl="0">
              <a:spcBef>
                <a:spcPts val="533"/>
              </a:spcBef>
              <a:spcAft>
                <a:spcPts val="0"/>
              </a:spcAft>
              <a:buSzPts val="1200"/>
              <a:buChar char="•"/>
              <a:defRPr sz="1600"/>
            </a:lvl4pPr>
            <a:lvl5pPr marL="3047924" lvl="4" indent="-406390" rtl="0">
              <a:spcBef>
                <a:spcPts val="533"/>
              </a:spcBef>
              <a:spcAft>
                <a:spcPts val="0"/>
              </a:spcAft>
              <a:buSzPts val="1200"/>
              <a:buChar char="•"/>
              <a:defRPr sz="1600"/>
            </a:lvl5pPr>
            <a:lvl6pPr marL="3657509" lvl="5" indent="-406390" rtl="0">
              <a:spcBef>
                <a:spcPts val="533"/>
              </a:spcBef>
              <a:spcAft>
                <a:spcPts val="0"/>
              </a:spcAft>
              <a:buSzPts val="1200"/>
              <a:buChar char="•"/>
              <a:defRPr sz="1600"/>
            </a:lvl6pPr>
            <a:lvl7pPr marL="4267093" lvl="6" indent="-406390" rtl="0">
              <a:spcBef>
                <a:spcPts val="533"/>
              </a:spcBef>
              <a:spcAft>
                <a:spcPts val="0"/>
              </a:spcAft>
              <a:buSzPts val="1200"/>
              <a:buChar char="•"/>
              <a:defRPr sz="1600"/>
            </a:lvl7pPr>
            <a:lvl8pPr marL="4876678" lvl="7" indent="-406390" rtl="0">
              <a:spcBef>
                <a:spcPts val="533"/>
              </a:spcBef>
              <a:spcAft>
                <a:spcPts val="0"/>
              </a:spcAft>
              <a:buSzPts val="1200"/>
              <a:buChar char="•"/>
              <a:defRPr sz="1600"/>
            </a:lvl8pPr>
            <a:lvl9pPr marL="5486263" lvl="8" indent="-406390" rtl="0">
              <a:spcBef>
                <a:spcPts val="533"/>
              </a:spcBef>
              <a:spcAft>
                <a:spcPts val="0"/>
              </a:spcAft>
              <a:buSzPts val="1200"/>
              <a:buChar char="•"/>
              <a:defRPr sz="1600"/>
            </a:lvl9pPr>
          </a:lstStyle>
          <a:p>
            <a:endParaRPr/>
          </a:p>
        </p:txBody>
      </p:sp>
      <p:sp>
        <p:nvSpPr>
          <p:cNvPr id="84" name="Google Shape;84;p13"/>
          <p:cNvSpPr txBox="1">
            <a:spLocks noGrp="1"/>
          </p:cNvSpPr>
          <p:nvPr>
            <p:ph type="sldNum" idx="12"/>
          </p:nvPr>
        </p:nvSpPr>
        <p:spPr>
          <a:xfrm>
            <a:off x="11296611" y="6217623"/>
            <a:ext cx="731600" cy="5248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6" name="Picture 5">
            <a:extLst>
              <a:ext uri="{FF2B5EF4-FFF2-40B4-BE49-F238E27FC236}">
                <a16:creationId xmlns:a16="http://schemas.microsoft.com/office/drawing/2014/main" id="{9B4779D8-E26C-41ED-8150-7C7863EC6481}"/>
              </a:ext>
            </a:extLst>
          </p:cNvPr>
          <p:cNvPicPr>
            <a:picLocks noChangeAspect="1"/>
          </p:cNvPicPr>
          <p:nvPr userDrawn="1"/>
        </p:nvPicPr>
        <p:blipFill>
          <a:blip r:embed="rId3"/>
          <a:srcRect/>
          <a:stretch/>
        </p:blipFill>
        <p:spPr>
          <a:xfrm>
            <a:off x="268562" y="320971"/>
            <a:ext cx="1414559" cy="365125"/>
          </a:xfrm>
          <a:prstGeom prst="rect">
            <a:avLst/>
          </a:prstGeom>
        </p:spPr>
      </p:pic>
    </p:spTree>
    <p:extLst>
      <p:ext uri="{BB962C8B-B14F-4D97-AF65-F5344CB8AC3E}">
        <p14:creationId xmlns:p14="http://schemas.microsoft.com/office/powerpoint/2010/main" val="34023226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4252B-8EE8-47D6-8689-6F47FA5014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CE1707-5A17-4317-BA4A-986F60348442}"/>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41F0F521-0D91-4D0E-9C24-207D8BFC54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BB6C20-FB0E-4082-A194-DDF41E459B3A}"/>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5222984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321F95-DED7-44EE-8DE5-44039F2FB093}" type="datetimeFigureOut">
              <a:rPr lang="en-US" smtClean="0"/>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DA325-699F-492B-8593-4FB208859715}" type="slidenum">
              <a:rPr lang="en-US" smtClean="0"/>
              <a:t>‹#›</a:t>
            </a:fld>
            <a:endParaRPr lang="en-US"/>
          </a:p>
        </p:txBody>
      </p:sp>
    </p:spTree>
    <p:extLst>
      <p:ext uri="{BB962C8B-B14F-4D97-AF65-F5344CB8AC3E}">
        <p14:creationId xmlns:p14="http://schemas.microsoft.com/office/powerpoint/2010/main" val="23764814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Custom Layout">
    <p:bg>
      <p:bgPr>
        <a:solidFill>
          <a:srgbClr val="FFFFFF"/>
        </a:solidFill>
        <a:effectLst/>
      </p:bgPr>
    </p:bg>
    <p:spTree>
      <p:nvGrpSpPr>
        <p:cNvPr id="1" name=""/>
        <p:cNvGrpSpPr/>
        <p:nvPr/>
      </p:nvGrpSpPr>
      <p:grpSpPr>
        <a:xfrm>
          <a:off x="0" y="0"/>
          <a:ext cx="0" cy="0"/>
          <a:chOff x="0" y="0"/>
          <a:chExt cx="0" cy="0"/>
        </a:xfrm>
      </p:grpSpPr>
      <p:sp>
        <p:nvSpPr>
          <p:cNvPr id="89" name="Rectangle 6"/>
          <p:cNvSpPr/>
          <p:nvPr/>
        </p:nvSpPr>
        <p:spPr>
          <a:xfrm>
            <a:off x="-1" y="-1"/>
            <a:ext cx="12197945" cy="164095"/>
          </a:xfrm>
          <a:prstGeom prst="rect">
            <a:avLst/>
          </a:prstGeom>
          <a:solidFill>
            <a:schemeClr val="accent1"/>
          </a:solidFill>
          <a:ln w="12700">
            <a:miter lim="400000"/>
          </a:ln>
        </p:spPr>
        <p:txBody>
          <a:bodyPr lIns="60959" rIns="60959" anchor="ctr"/>
          <a:lstStyle/>
          <a:p>
            <a:pPr algn="ctr">
              <a:defRPr>
                <a:solidFill>
                  <a:srgbClr val="FFFFFF"/>
                </a:solidFill>
              </a:defRPr>
            </a:pPr>
            <a:endParaRPr sz="2400"/>
          </a:p>
        </p:txBody>
      </p:sp>
      <p:sp>
        <p:nvSpPr>
          <p:cNvPr id="90" name="Rectangle 7"/>
          <p:cNvSpPr/>
          <p:nvPr/>
        </p:nvSpPr>
        <p:spPr>
          <a:xfrm>
            <a:off x="-3" y="164092"/>
            <a:ext cx="12197949" cy="164093"/>
          </a:xfrm>
          <a:prstGeom prst="rect">
            <a:avLst/>
          </a:prstGeom>
          <a:solidFill>
            <a:schemeClr val="accent2"/>
          </a:solidFill>
          <a:ln w="12700">
            <a:miter lim="400000"/>
          </a:ln>
        </p:spPr>
        <p:txBody>
          <a:bodyPr lIns="60959" rIns="60959" anchor="ctr"/>
          <a:lstStyle/>
          <a:p>
            <a:pPr algn="ctr">
              <a:defRPr>
                <a:solidFill>
                  <a:srgbClr val="FFFFFF"/>
                </a:solidFill>
              </a:defRPr>
            </a:pPr>
            <a:endParaRPr sz="2400"/>
          </a:p>
        </p:txBody>
      </p:sp>
      <p:sp>
        <p:nvSpPr>
          <p:cNvPr id="91" name="Rectangle 8"/>
          <p:cNvSpPr/>
          <p:nvPr/>
        </p:nvSpPr>
        <p:spPr>
          <a:xfrm>
            <a:off x="0" y="328186"/>
            <a:ext cx="12192000" cy="164093"/>
          </a:xfrm>
          <a:prstGeom prst="rect">
            <a:avLst/>
          </a:prstGeom>
          <a:solidFill>
            <a:schemeClr val="accent3"/>
          </a:solidFill>
          <a:ln w="12700">
            <a:miter lim="400000"/>
          </a:ln>
        </p:spPr>
        <p:txBody>
          <a:bodyPr lIns="60959" rIns="60959" anchor="ctr"/>
          <a:lstStyle/>
          <a:p>
            <a:pPr algn="ctr">
              <a:defRPr>
                <a:solidFill>
                  <a:srgbClr val="FFFFFF"/>
                </a:solidFill>
              </a:defRPr>
            </a:pPr>
            <a:endParaRPr sz="2400"/>
          </a:p>
        </p:txBody>
      </p:sp>
      <p:pic>
        <p:nvPicPr>
          <p:cNvPr id="92" name="Picture 9" descr="Picture 9"/>
          <p:cNvPicPr>
            <a:picLocks noChangeAspect="1"/>
          </p:cNvPicPr>
          <p:nvPr/>
        </p:nvPicPr>
        <p:blipFill>
          <a:blip r:embed="rId2"/>
          <a:stretch>
            <a:fillRect/>
          </a:stretch>
        </p:blipFill>
        <p:spPr>
          <a:xfrm>
            <a:off x="8364966" y="6126165"/>
            <a:ext cx="3414509" cy="504716"/>
          </a:xfrm>
          <a:prstGeom prst="rect">
            <a:avLst/>
          </a:prstGeom>
          <a:ln w="12700">
            <a:miter lim="400000"/>
          </a:ln>
        </p:spPr>
      </p:pic>
      <p:sp>
        <p:nvSpPr>
          <p:cNvPr id="93" name="Straight Connector 10"/>
          <p:cNvSpPr/>
          <p:nvPr/>
        </p:nvSpPr>
        <p:spPr>
          <a:xfrm>
            <a:off x="485160" y="6499490"/>
            <a:ext cx="7718873" cy="1"/>
          </a:xfrm>
          <a:prstGeom prst="line">
            <a:avLst/>
          </a:prstGeom>
          <a:ln w="50800">
            <a:solidFill>
              <a:schemeClr val="accent3"/>
            </a:solidFill>
          </a:ln>
        </p:spPr>
        <p:txBody>
          <a:bodyPr lIns="60959" rIns="60959"/>
          <a:lstStyle/>
          <a:p>
            <a:endParaRPr sz="2400"/>
          </a:p>
        </p:txBody>
      </p:sp>
      <p:sp>
        <p:nvSpPr>
          <p:cNvPr id="94" name="Picture Placeholder 5"/>
          <p:cNvSpPr>
            <a:spLocks noGrp="1"/>
          </p:cNvSpPr>
          <p:nvPr>
            <p:ph type="pic" idx="21"/>
          </p:nvPr>
        </p:nvSpPr>
        <p:spPr>
          <a:xfrm>
            <a:off x="0" y="0"/>
            <a:ext cx="12192000" cy="5985933"/>
          </a:xfrm>
          <a:prstGeom prst="rect">
            <a:avLst/>
          </a:prstGeom>
        </p:spPr>
        <p:txBody>
          <a:bodyPr lIns="91439" rIns="91439">
            <a:noAutofit/>
          </a:bodyPr>
          <a:lstStyle/>
          <a:p>
            <a:endParaRP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48372529"/>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74B0A-DBA3-44B9-B3D2-F82FCEA3DCD9}"/>
              </a:ext>
            </a:extLst>
          </p:cNvPr>
          <p:cNvSpPr>
            <a:spLocks noGrp="1"/>
          </p:cNvSpPr>
          <p:nvPr>
            <p:ph type="title"/>
          </p:nvPr>
        </p:nvSpPr>
        <p:spPr>
          <a:xfrm>
            <a:off x="0" y="0"/>
            <a:ext cx="12192000" cy="1690688"/>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CAF2DFD-DC9C-44CF-B648-5DEFD7652586}"/>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8CED2646-4A23-4433-BB01-8AFF590A83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3D477B-0FC5-47AD-A042-2190F3EF5636}"/>
              </a:ext>
            </a:extLst>
          </p:cNvPr>
          <p:cNvSpPr>
            <a:spLocks noGrp="1"/>
          </p:cNvSpPr>
          <p:nvPr>
            <p:ph type="sldNum" sz="quarter" idx="12"/>
          </p:nvPr>
        </p:nvSpPr>
        <p:spPr/>
        <p:txBody>
          <a:bodyPr/>
          <a:lstStyle/>
          <a:p>
            <a:fld id="{00000000-1234-1234-1234-123412341234}" type="slidenum">
              <a:rPr lang="en" smtClean="0"/>
              <a:pPr/>
              <a:t>‹#›</a:t>
            </a:fld>
            <a:endParaRPr lang="en"/>
          </a:p>
        </p:txBody>
      </p:sp>
      <p:pic>
        <p:nvPicPr>
          <p:cNvPr id="6" name="Picture 5">
            <a:extLst>
              <a:ext uri="{FF2B5EF4-FFF2-40B4-BE49-F238E27FC236}">
                <a16:creationId xmlns:a16="http://schemas.microsoft.com/office/drawing/2014/main" id="{77AC5114-D0BF-4D47-93FC-0981DFAC0040}"/>
              </a:ext>
            </a:extLst>
          </p:cNvPr>
          <p:cNvPicPr>
            <a:picLocks noChangeAspect="1"/>
          </p:cNvPicPr>
          <p:nvPr userDrawn="1"/>
        </p:nvPicPr>
        <p:blipFill>
          <a:blip r:embed="rId2"/>
          <a:srcRect/>
          <a:stretch/>
        </p:blipFill>
        <p:spPr>
          <a:xfrm>
            <a:off x="339291" y="356018"/>
            <a:ext cx="1414559" cy="365125"/>
          </a:xfrm>
          <a:prstGeom prst="rect">
            <a:avLst/>
          </a:prstGeom>
        </p:spPr>
      </p:pic>
    </p:spTree>
    <p:extLst>
      <p:ext uri="{BB962C8B-B14F-4D97-AF65-F5344CB8AC3E}">
        <p14:creationId xmlns:p14="http://schemas.microsoft.com/office/powerpoint/2010/main" val="2673127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1BCC8-0B3F-4D59-BC04-DB2E742BA979}"/>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7333D9-6D99-41B5-B9DF-AB2B36ACCC9A}"/>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8EC957-F1C7-4FF7-AFF1-9499F9D91B3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E19397C-8727-4425-8FE8-B9B88D962D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ABEC43-7612-4CE0-AB26-87353EC71E0D}"/>
              </a:ext>
            </a:extLst>
          </p:cNvPr>
          <p:cNvSpPr>
            <a:spLocks noGrp="1"/>
          </p:cNvSpPr>
          <p:nvPr>
            <p:ph type="sldNum" sz="quarter" idx="12"/>
          </p:nvPr>
        </p:nvSpPr>
        <p:spPr/>
        <p:txBody>
          <a:bodyPr/>
          <a:lstStyle/>
          <a:p>
            <a:fld id="{00000000-1234-1234-1234-123412341234}" type="slidenum">
              <a:rPr lang="en" smtClean="0"/>
              <a:pPr/>
              <a:t>‹#›</a:t>
            </a:fld>
            <a:endParaRPr lang="en"/>
          </a:p>
        </p:txBody>
      </p:sp>
      <p:pic>
        <p:nvPicPr>
          <p:cNvPr id="7" name="Picture 6">
            <a:extLst>
              <a:ext uri="{FF2B5EF4-FFF2-40B4-BE49-F238E27FC236}">
                <a16:creationId xmlns:a16="http://schemas.microsoft.com/office/drawing/2014/main" id="{F550AE3A-6ED0-41AA-947C-8E62CD2F9F95}"/>
              </a:ext>
            </a:extLst>
          </p:cNvPr>
          <p:cNvPicPr>
            <a:picLocks noChangeAspect="1"/>
          </p:cNvPicPr>
          <p:nvPr userDrawn="1"/>
        </p:nvPicPr>
        <p:blipFill>
          <a:blip r:embed="rId2"/>
          <a:srcRect/>
          <a:stretch/>
        </p:blipFill>
        <p:spPr>
          <a:xfrm>
            <a:off x="209377" y="6236794"/>
            <a:ext cx="1414559" cy="365125"/>
          </a:xfrm>
          <a:prstGeom prst="rect">
            <a:avLst/>
          </a:prstGeom>
        </p:spPr>
      </p:pic>
      <p:pic>
        <p:nvPicPr>
          <p:cNvPr id="8" name="Picture 7" descr="A picture containing text, room, scene, gambling house&#10;&#10;Description automatically generated">
            <a:extLst>
              <a:ext uri="{FF2B5EF4-FFF2-40B4-BE49-F238E27FC236}">
                <a16:creationId xmlns:a16="http://schemas.microsoft.com/office/drawing/2014/main" id="{53E994A3-7F52-4E8C-BCCC-092DA0D86075}"/>
              </a:ext>
            </a:extLst>
          </p:cNvPr>
          <p:cNvPicPr>
            <a:picLocks noChangeAspect="1"/>
          </p:cNvPicPr>
          <p:nvPr userDrawn="1"/>
        </p:nvPicPr>
        <p:blipFill>
          <a:blip r:embed="rId3"/>
          <a:stretch>
            <a:fillRect/>
          </a:stretch>
        </p:blipFill>
        <p:spPr>
          <a:xfrm>
            <a:off x="11174575" y="5752113"/>
            <a:ext cx="971437" cy="969364"/>
          </a:xfrm>
          <a:prstGeom prst="rect">
            <a:avLst/>
          </a:prstGeom>
        </p:spPr>
      </p:pic>
    </p:spTree>
    <p:extLst>
      <p:ext uri="{BB962C8B-B14F-4D97-AF65-F5344CB8AC3E}">
        <p14:creationId xmlns:p14="http://schemas.microsoft.com/office/powerpoint/2010/main" val="3972352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1BCC8-0B3F-4D59-BC04-DB2E742BA979}"/>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7333D9-6D99-41B5-B9DF-AB2B36ACCC9A}"/>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8EC957-F1C7-4FF7-AFF1-9499F9D91B3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E19397C-8727-4425-8FE8-B9B88D962D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ABEC43-7612-4CE0-AB26-87353EC71E0D}"/>
              </a:ext>
            </a:extLst>
          </p:cNvPr>
          <p:cNvSpPr>
            <a:spLocks noGrp="1"/>
          </p:cNvSpPr>
          <p:nvPr>
            <p:ph type="sldNum" sz="quarter" idx="12"/>
          </p:nvPr>
        </p:nvSpPr>
        <p:spPr/>
        <p:txBody>
          <a:bodyPr/>
          <a:lstStyle/>
          <a:p>
            <a:fld id="{00000000-1234-1234-1234-123412341234}" type="slidenum">
              <a:rPr lang="en" smtClean="0"/>
              <a:pPr/>
              <a:t>‹#›</a:t>
            </a:fld>
            <a:endParaRPr lang="en"/>
          </a:p>
        </p:txBody>
      </p:sp>
      <p:pic>
        <p:nvPicPr>
          <p:cNvPr id="7" name="Picture 6">
            <a:extLst>
              <a:ext uri="{FF2B5EF4-FFF2-40B4-BE49-F238E27FC236}">
                <a16:creationId xmlns:a16="http://schemas.microsoft.com/office/drawing/2014/main" id="{F550AE3A-6ED0-41AA-947C-8E62CD2F9F95}"/>
              </a:ext>
            </a:extLst>
          </p:cNvPr>
          <p:cNvPicPr>
            <a:picLocks noChangeAspect="1"/>
          </p:cNvPicPr>
          <p:nvPr userDrawn="1"/>
        </p:nvPicPr>
        <p:blipFill>
          <a:blip r:embed="rId2"/>
          <a:srcRect/>
          <a:stretch/>
        </p:blipFill>
        <p:spPr>
          <a:xfrm>
            <a:off x="209377" y="6236794"/>
            <a:ext cx="1414559" cy="365125"/>
          </a:xfrm>
          <a:prstGeom prst="rect">
            <a:avLst/>
          </a:prstGeom>
        </p:spPr>
      </p:pic>
      <p:pic>
        <p:nvPicPr>
          <p:cNvPr id="8" name="Picture 7" descr="A picture containing text, room, scene, gambling house&#10;&#10;Description automatically generated">
            <a:extLst>
              <a:ext uri="{FF2B5EF4-FFF2-40B4-BE49-F238E27FC236}">
                <a16:creationId xmlns:a16="http://schemas.microsoft.com/office/drawing/2014/main" id="{53E994A3-7F52-4E8C-BCCC-092DA0D86075}"/>
              </a:ext>
            </a:extLst>
          </p:cNvPr>
          <p:cNvPicPr>
            <a:picLocks noChangeAspect="1"/>
          </p:cNvPicPr>
          <p:nvPr userDrawn="1"/>
        </p:nvPicPr>
        <p:blipFill>
          <a:blip r:embed="rId3"/>
          <a:stretch>
            <a:fillRect/>
          </a:stretch>
        </p:blipFill>
        <p:spPr>
          <a:xfrm>
            <a:off x="11174575" y="5752113"/>
            <a:ext cx="971437" cy="969364"/>
          </a:xfrm>
          <a:prstGeom prst="rect">
            <a:avLst/>
          </a:prstGeom>
        </p:spPr>
      </p:pic>
    </p:spTree>
    <p:extLst>
      <p:ext uri="{BB962C8B-B14F-4D97-AF65-F5344CB8AC3E}">
        <p14:creationId xmlns:p14="http://schemas.microsoft.com/office/powerpoint/2010/main" val="46176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CFF03-8CF2-4082-8758-EB27050EED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F9F77B-E3C2-47D5-BCAB-8423BD20A7A2}"/>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BA79D988-2347-4A57-9A20-3256808B83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B165F3-E600-4C8B-8D17-CF5B5069993B}"/>
              </a:ext>
            </a:extLst>
          </p:cNvPr>
          <p:cNvSpPr>
            <a:spLocks noGrp="1"/>
          </p:cNvSpPr>
          <p:nvPr>
            <p:ph type="sldNum" sz="quarter" idx="12"/>
          </p:nvPr>
        </p:nvSpPr>
        <p:spPr/>
        <p:txBody>
          <a:bodyPr/>
          <a:lstStyle/>
          <a:p>
            <a:fld id="{00000000-1234-1234-1234-123412341234}" type="slidenum">
              <a:rPr lang="en" smtClean="0"/>
              <a:pPr/>
              <a:t>‹#›</a:t>
            </a:fld>
            <a:endParaRPr lang="en"/>
          </a:p>
        </p:txBody>
      </p:sp>
      <p:pic>
        <p:nvPicPr>
          <p:cNvPr id="6" name="Picture 5">
            <a:extLst>
              <a:ext uri="{FF2B5EF4-FFF2-40B4-BE49-F238E27FC236}">
                <a16:creationId xmlns:a16="http://schemas.microsoft.com/office/drawing/2014/main" id="{4F74CA51-E93F-43D4-B405-603BC600528C}"/>
              </a:ext>
            </a:extLst>
          </p:cNvPr>
          <p:cNvPicPr>
            <a:picLocks noChangeAspect="1"/>
          </p:cNvPicPr>
          <p:nvPr userDrawn="1"/>
        </p:nvPicPr>
        <p:blipFill>
          <a:blip r:embed="rId2"/>
          <a:srcRect/>
          <a:stretch/>
        </p:blipFill>
        <p:spPr>
          <a:xfrm>
            <a:off x="209377" y="6236794"/>
            <a:ext cx="1414559" cy="365125"/>
          </a:xfrm>
          <a:prstGeom prst="rect">
            <a:avLst/>
          </a:prstGeom>
        </p:spPr>
      </p:pic>
      <p:pic>
        <p:nvPicPr>
          <p:cNvPr id="7" name="Picture 6" descr="A picture containing text, room, scene, gambling house&#10;&#10;Description automatically generated">
            <a:extLst>
              <a:ext uri="{FF2B5EF4-FFF2-40B4-BE49-F238E27FC236}">
                <a16:creationId xmlns:a16="http://schemas.microsoft.com/office/drawing/2014/main" id="{C26F8B55-ABF8-451C-9091-019797F2F3D8}"/>
              </a:ext>
            </a:extLst>
          </p:cNvPr>
          <p:cNvPicPr>
            <a:picLocks noChangeAspect="1"/>
          </p:cNvPicPr>
          <p:nvPr userDrawn="1"/>
        </p:nvPicPr>
        <p:blipFill>
          <a:blip r:embed="rId3"/>
          <a:stretch>
            <a:fillRect/>
          </a:stretch>
        </p:blipFill>
        <p:spPr>
          <a:xfrm>
            <a:off x="11174575" y="5752113"/>
            <a:ext cx="971437" cy="969364"/>
          </a:xfrm>
          <a:prstGeom prst="rect">
            <a:avLst/>
          </a:prstGeom>
        </p:spPr>
      </p:pic>
    </p:spTree>
    <p:extLst>
      <p:ext uri="{BB962C8B-B14F-4D97-AF65-F5344CB8AC3E}">
        <p14:creationId xmlns:p14="http://schemas.microsoft.com/office/powerpoint/2010/main" val="35809725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B0C536-F279-4F18-A183-8F1527423A2A}"/>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69CB8125-DD60-467A-B69F-29644F410F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ABD708-BE22-4784-A818-D30246D12B04}"/>
              </a:ext>
            </a:extLst>
          </p:cNvPr>
          <p:cNvSpPr>
            <a:spLocks noGrp="1"/>
          </p:cNvSpPr>
          <p:nvPr>
            <p:ph type="sldNum" sz="quarter" idx="12"/>
          </p:nvPr>
        </p:nvSpPr>
        <p:spPr/>
        <p:txBody>
          <a:bodyPr/>
          <a:lstStyle/>
          <a:p>
            <a:fld id="{00000000-1234-1234-1234-123412341234}" type="slidenum">
              <a:rPr lang="en" smtClean="0"/>
              <a:pPr/>
              <a:t>‹#›</a:t>
            </a:fld>
            <a:endParaRPr lang="en"/>
          </a:p>
        </p:txBody>
      </p:sp>
      <p:pic>
        <p:nvPicPr>
          <p:cNvPr id="5" name="Picture 4">
            <a:extLst>
              <a:ext uri="{FF2B5EF4-FFF2-40B4-BE49-F238E27FC236}">
                <a16:creationId xmlns:a16="http://schemas.microsoft.com/office/drawing/2014/main" id="{BA7B5B92-DC59-4DFD-968D-5AAE26EE7047}"/>
              </a:ext>
            </a:extLst>
          </p:cNvPr>
          <p:cNvPicPr>
            <a:picLocks noChangeAspect="1"/>
          </p:cNvPicPr>
          <p:nvPr userDrawn="1"/>
        </p:nvPicPr>
        <p:blipFill>
          <a:blip r:embed="rId2"/>
          <a:srcRect/>
          <a:stretch/>
        </p:blipFill>
        <p:spPr>
          <a:xfrm>
            <a:off x="209377" y="6236794"/>
            <a:ext cx="1414559" cy="365125"/>
          </a:xfrm>
          <a:prstGeom prst="rect">
            <a:avLst/>
          </a:prstGeom>
        </p:spPr>
      </p:pic>
      <p:pic>
        <p:nvPicPr>
          <p:cNvPr id="6" name="Picture 5" descr="A picture containing text, room, scene, gambling house&#10;&#10;Description automatically generated">
            <a:extLst>
              <a:ext uri="{FF2B5EF4-FFF2-40B4-BE49-F238E27FC236}">
                <a16:creationId xmlns:a16="http://schemas.microsoft.com/office/drawing/2014/main" id="{EE73B102-C1FE-46C5-86E4-F8B1F0825E99}"/>
              </a:ext>
            </a:extLst>
          </p:cNvPr>
          <p:cNvPicPr>
            <a:picLocks noChangeAspect="1"/>
          </p:cNvPicPr>
          <p:nvPr userDrawn="1"/>
        </p:nvPicPr>
        <p:blipFill>
          <a:blip r:embed="rId3"/>
          <a:stretch>
            <a:fillRect/>
          </a:stretch>
        </p:blipFill>
        <p:spPr>
          <a:xfrm>
            <a:off x="11174575" y="5752113"/>
            <a:ext cx="971437" cy="969364"/>
          </a:xfrm>
          <a:prstGeom prst="rect">
            <a:avLst/>
          </a:prstGeom>
        </p:spPr>
      </p:pic>
    </p:spTree>
    <p:extLst>
      <p:ext uri="{BB962C8B-B14F-4D97-AF65-F5344CB8AC3E}">
        <p14:creationId xmlns:p14="http://schemas.microsoft.com/office/powerpoint/2010/main" val="28746826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0935E-1FE6-475F-8DEA-9880EE71B4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873C91-98FA-44F2-8781-9E1BDB547A6A}"/>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7228C2-94ED-4C7D-AA46-9874418227F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DFFCA03-BE0B-4304-8A79-D482E233E1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32856E-FA43-4C1F-93B9-EE3B86330CA0}"/>
              </a:ext>
            </a:extLst>
          </p:cNvPr>
          <p:cNvSpPr>
            <a:spLocks noGrp="1"/>
          </p:cNvSpPr>
          <p:nvPr>
            <p:ph type="sldNum" sz="quarter" idx="12"/>
          </p:nvPr>
        </p:nvSpPr>
        <p:spPr/>
        <p:txBody>
          <a:bodyPr/>
          <a:lstStyle/>
          <a:p>
            <a:fld id="{00000000-1234-1234-1234-123412341234}" type="slidenum">
              <a:rPr lang="en" smtClean="0"/>
              <a:pPr/>
              <a:t>‹#›</a:t>
            </a:fld>
            <a:endParaRPr lang="en"/>
          </a:p>
        </p:txBody>
      </p:sp>
      <p:sp>
        <p:nvSpPr>
          <p:cNvPr id="8" name="Rectangle 7">
            <a:extLst>
              <a:ext uri="{FF2B5EF4-FFF2-40B4-BE49-F238E27FC236}">
                <a16:creationId xmlns:a16="http://schemas.microsoft.com/office/drawing/2014/main" id="{B9C07A6F-B04D-4FAF-A481-8A095B7DE3EC}"/>
              </a:ext>
            </a:extLst>
          </p:cNvPr>
          <p:cNvSpPr/>
          <p:nvPr userDrawn="1"/>
        </p:nvSpPr>
        <p:spPr>
          <a:xfrm>
            <a:off x="0" y="0"/>
            <a:ext cx="12192000" cy="1122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2" name="Picture 11">
            <a:extLst>
              <a:ext uri="{FF2B5EF4-FFF2-40B4-BE49-F238E27FC236}">
                <a16:creationId xmlns:a16="http://schemas.microsoft.com/office/drawing/2014/main" id="{970D8FE2-429B-484D-8F2D-0B5677182272}"/>
              </a:ext>
            </a:extLst>
          </p:cNvPr>
          <p:cNvPicPr>
            <a:picLocks noChangeAspect="1"/>
          </p:cNvPicPr>
          <p:nvPr userDrawn="1"/>
        </p:nvPicPr>
        <p:blipFill>
          <a:blip r:embed="rId2"/>
          <a:srcRect/>
          <a:stretch/>
        </p:blipFill>
        <p:spPr>
          <a:xfrm>
            <a:off x="327746" y="378619"/>
            <a:ext cx="1414559" cy="365125"/>
          </a:xfrm>
          <a:prstGeom prst="rect">
            <a:avLst/>
          </a:prstGeom>
        </p:spPr>
      </p:pic>
    </p:spTree>
    <p:extLst>
      <p:ext uri="{BB962C8B-B14F-4D97-AF65-F5344CB8AC3E}">
        <p14:creationId xmlns:p14="http://schemas.microsoft.com/office/powerpoint/2010/main" val="33277226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1BCC8-0B3F-4D59-BC04-DB2E742BA979}"/>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7333D9-6D99-41B5-B9DF-AB2B36ACCC9A}"/>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8EC957-F1C7-4FF7-AFF1-9499F9D91B3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E19397C-8727-4425-8FE8-B9B88D962D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ABEC43-7612-4CE0-AB26-87353EC71E0D}"/>
              </a:ext>
            </a:extLst>
          </p:cNvPr>
          <p:cNvSpPr>
            <a:spLocks noGrp="1"/>
          </p:cNvSpPr>
          <p:nvPr>
            <p:ph type="sldNum" sz="quarter" idx="12"/>
          </p:nvPr>
        </p:nvSpPr>
        <p:spPr/>
        <p:txBody>
          <a:bodyPr/>
          <a:lstStyle/>
          <a:p>
            <a:fld id="{00000000-1234-1234-1234-123412341234}" type="slidenum">
              <a:rPr lang="en" smtClean="0"/>
              <a:pPr/>
              <a:t>‹#›</a:t>
            </a:fld>
            <a:endParaRPr lang="en"/>
          </a:p>
        </p:txBody>
      </p:sp>
      <p:pic>
        <p:nvPicPr>
          <p:cNvPr id="7" name="Picture 6">
            <a:extLst>
              <a:ext uri="{FF2B5EF4-FFF2-40B4-BE49-F238E27FC236}">
                <a16:creationId xmlns:a16="http://schemas.microsoft.com/office/drawing/2014/main" id="{F550AE3A-6ED0-41AA-947C-8E62CD2F9F95}"/>
              </a:ext>
            </a:extLst>
          </p:cNvPr>
          <p:cNvPicPr>
            <a:picLocks noChangeAspect="1"/>
          </p:cNvPicPr>
          <p:nvPr userDrawn="1"/>
        </p:nvPicPr>
        <p:blipFill>
          <a:blip r:embed="rId2"/>
          <a:srcRect/>
          <a:stretch/>
        </p:blipFill>
        <p:spPr>
          <a:xfrm>
            <a:off x="292234" y="223652"/>
            <a:ext cx="1414559" cy="365125"/>
          </a:xfrm>
          <a:prstGeom prst="rect">
            <a:avLst/>
          </a:prstGeom>
        </p:spPr>
      </p:pic>
    </p:spTree>
    <p:extLst>
      <p:ext uri="{BB962C8B-B14F-4D97-AF65-F5344CB8AC3E}">
        <p14:creationId xmlns:p14="http://schemas.microsoft.com/office/powerpoint/2010/main" val="19935372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A8AE8-4640-49A4-BD15-5368FFA134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91D39A-2DCF-459D-BD75-DF61EB321FD8}"/>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5C3871-336B-4DB2-9B37-A78B6D9BBF87}"/>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40B64B-619E-456D-8D2B-46095F54EC3A}"/>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B44836A-B1F3-47B3-ACD6-90EA61DA42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EC9608-C57A-409B-B5AD-DA3C1572A61E}"/>
              </a:ext>
            </a:extLst>
          </p:cNvPr>
          <p:cNvSpPr>
            <a:spLocks noGrp="1"/>
          </p:cNvSpPr>
          <p:nvPr>
            <p:ph type="sldNum" sz="quarter" idx="12"/>
          </p:nvPr>
        </p:nvSpPr>
        <p:spPr/>
        <p:txBody>
          <a:bodyPr/>
          <a:lstStyle/>
          <a:p>
            <a:fld id="{00000000-1234-1234-1234-123412341234}" type="slidenum">
              <a:rPr lang="en" smtClean="0"/>
              <a:pPr/>
              <a:t>‹#›</a:t>
            </a:fld>
            <a:endParaRPr lang="en"/>
          </a:p>
        </p:txBody>
      </p:sp>
      <p:pic>
        <p:nvPicPr>
          <p:cNvPr id="8" name="Picture 7">
            <a:extLst>
              <a:ext uri="{FF2B5EF4-FFF2-40B4-BE49-F238E27FC236}">
                <a16:creationId xmlns:a16="http://schemas.microsoft.com/office/drawing/2014/main" id="{C126B753-2C7E-49D9-8376-04A47F3E66C5}"/>
              </a:ext>
            </a:extLst>
          </p:cNvPr>
          <p:cNvPicPr>
            <a:picLocks noChangeAspect="1"/>
          </p:cNvPicPr>
          <p:nvPr userDrawn="1"/>
        </p:nvPicPr>
        <p:blipFill>
          <a:blip r:embed="rId2"/>
          <a:srcRect/>
          <a:stretch/>
        </p:blipFill>
        <p:spPr>
          <a:xfrm>
            <a:off x="268560" y="230188"/>
            <a:ext cx="1414559" cy="365125"/>
          </a:xfrm>
          <a:prstGeom prst="rect">
            <a:avLst/>
          </a:prstGeom>
        </p:spPr>
      </p:pic>
    </p:spTree>
    <p:extLst>
      <p:ext uri="{BB962C8B-B14F-4D97-AF65-F5344CB8AC3E}">
        <p14:creationId xmlns:p14="http://schemas.microsoft.com/office/powerpoint/2010/main" val="3784177602"/>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CFF03-8CF2-4082-8758-EB27050EEDC5}"/>
              </a:ext>
            </a:extLst>
          </p:cNvPr>
          <p:cNvSpPr>
            <a:spLocks noGrp="1"/>
          </p:cNvSpPr>
          <p:nvPr>
            <p:ph type="title"/>
          </p:nvPr>
        </p:nvSpPr>
        <p:spPr>
          <a:noFill/>
        </p:spPr>
        <p:txBody>
          <a:bodyPr/>
          <a:lstStyle/>
          <a:p>
            <a:r>
              <a:rPr lang="en-US"/>
              <a:t>Click to edit Master title style</a:t>
            </a:r>
          </a:p>
        </p:txBody>
      </p:sp>
      <p:sp>
        <p:nvSpPr>
          <p:cNvPr id="3" name="Date Placeholder 2">
            <a:extLst>
              <a:ext uri="{FF2B5EF4-FFF2-40B4-BE49-F238E27FC236}">
                <a16:creationId xmlns:a16="http://schemas.microsoft.com/office/drawing/2014/main" id="{CEF9F77B-E3C2-47D5-BCAB-8423BD20A7A2}"/>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BA79D988-2347-4A57-9A20-3256808B83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B165F3-E600-4C8B-8D17-CF5B5069993B}"/>
              </a:ext>
            </a:extLst>
          </p:cNvPr>
          <p:cNvSpPr>
            <a:spLocks noGrp="1"/>
          </p:cNvSpPr>
          <p:nvPr>
            <p:ph type="sldNum" sz="quarter" idx="12"/>
          </p:nvPr>
        </p:nvSpPr>
        <p:spPr/>
        <p:txBody>
          <a:bodyPr/>
          <a:lstStyle/>
          <a:p>
            <a:fld id="{00000000-1234-1234-1234-123412341234}" type="slidenum">
              <a:rPr lang="en" smtClean="0"/>
              <a:pPr/>
              <a:t>‹#›</a:t>
            </a:fld>
            <a:endParaRPr lang="en"/>
          </a:p>
        </p:txBody>
      </p:sp>
      <p:pic>
        <p:nvPicPr>
          <p:cNvPr id="6" name="Picture 5">
            <a:extLst>
              <a:ext uri="{FF2B5EF4-FFF2-40B4-BE49-F238E27FC236}">
                <a16:creationId xmlns:a16="http://schemas.microsoft.com/office/drawing/2014/main" id="{4F74CA51-E93F-43D4-B405-603BC600528C}"/>
              </a:ext>
            </a:extLst>
          </p:cNvPr>
          <p:cNvPicPr>
            <a:picLocks noChangeAspect="1"/>
          </p:cNvPicPr>
          <p:nvPr userDrawn="1"/>
        </p:nvPicPr>
        <p:blipFill>
          <a:blip r:embed="rId2"/>
          <a:srcRect/>
          <a:stretch/>
        </p:blipFill>
        <p:spPr>
          <a:xfrm>
            <a:off x="233051" y="182563"/>
            <a:ext cx="1414559" cy="365125"/>
          </a:xfrm>
          <a:prstGeom prst="rect">
            <a:avLst/>
          </a:prstGeom>
        </p:spPr>
      </p:pic>
    </p:spTree>
    <p:extLst>
      <p:ext uri="{BB962C8B-B14F-4D97-AF65-F5344CB8AC3E}">
        <p14:creationId xmlns:p14="http://schemas.microsoft.com/office/powerpoint/2010/main" val="17247303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B0C536-F279-4F18-A183-8F1527423A2A}"/>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69CB8125-DD60-467A-B69F-29644F410F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ABD708-BE22-4784-A818-D30246D12B04}"/>
              </a:ext>
            </a:extLst>
          </p:cNvPr>
          <p:cNvSpPr>
            <a:spLocks noGrp="1"/>
          </p:cNvSpPr>
          <p:nvPr>
            <p:ph type="sldNum" sz="quarter" idx="12"/>
          </p:nvPr>
        </p:nvSpPr>
        <p:spPr/>
        <p:txBody>
          <a:bodyPr/>
          <a:lstStyle/>
          <a:p>
            <a:fld id="{00000000-1234-1234-1234-123412341234}" type="slidenum">
              <a:rPr lang="en" smtClean="0"/>
              <a:pPr/>
              <a:t>‹#›</a:t>
            </a:fld>
            <a:endParaRPr lang="en"/>
          </a:p>
        </p:txBody>
      </p:sp>
      <p:pic>
        <p:nvPicPr>
          <p:cNvPr id="5" name="Picture 4">
            <a:extLst>
              <a:ext uri="{FF2B5EF4-FFF2-40B4-BE49-F238E27FC236}">
                <a16:creationId xmlns:a16="http://schemas.microsoft.com/office/drawing/2014/main" id="{BA7B5B92-DC59-4DFD-968D-5AAE26EE7047}"/>
              </a:ext>
            </a:extLst>
          </p:cNvPr>
          <p:cNvPicPr>
            <a:picLocks noChangeAspect="1"/>
          </p:cNvPicPr>
          <p:nvPr userDrawn="1"/>
        </p:nvPicPr>
        <p:blipFill>
          <a:blip r:embed="rId2"/>
          <a:srcRect/>
          <a:stretch/>
        </p:blipFill>
        <p:spPr>
          <a:xfrm>
            <a:off x="386930" y="235490"/>
            <a:ext cx="1414559" cy="365125"/>
          </a:xfrm>
          <a:prstGeom prst="rect">
            <a:avLst/>
          </a:prstGeom>
        </p:spPr>
      </p:pic>
    </p:spTree>
    <p:extLst>
      <p:ext uri="{BB962C8B-B14F-4D97-AF65-F5344CB8AC3E}">
        <p14:creationId xmlns:p14="http://schemas.microsoft.com/office/powerpoint/2010/main" val="20353810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31F31-9316-468E-AB11-AC45F79E82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720046C-F3ED-435A-8A41-D781F1371A97}"/>
              </a:ext>
            </a:extLst>
          </p:cNvPr>
          <p:cNvSpPr>
            <a:spLocks noGrp="1"/>
          </p:cNvSpPr>
          <p:nvPr>
            <p:ph type="body" orient="vert" idx="1"/>
          </p:nvPr>
        </p:nvSpPr>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97FE0A6-6BBE-42ED-B193-1AFF58C3EFF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8330211-6C72-4A78-81DF-A640157622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239C65-E3FF-4D88-B407-4949372888C2}"/>
              </a:ext>
            </a:extLst>
          </p:cNvPr>
          <p:cNvSpPr>
            <a:spLocks noGrp="1"/>
          </p:cNvSpPr>
          <p:nvPr>
            <p:ph type="sldNum" sz="quarter" idx="12"/>
          </p:nvPr>
        </p:nvSpPr>
        <p:spPr/>
        <p:txBody>
          <a:bodyPr/>
          <a:lstStyle/>
          <a:p>
            <a:fld id="{00000000-1234-1234-1234-123412341234}" type="slidenum">
              <a:rPr lang="en" smtClean="0"/>
              <a:pPr/>
              <a:t>‹#›</a:t>
            </a:fld>
            <a:endParaRPr lang="en"/>
          </a:p>
        </p:txBody>
      </p:sp>
      <p:pic>
        <p:nvPicPr>
          <p:cNvPr id="7" name="Picture 6">
            <a:extLst>
              <a:ext uri="{FF2B5EF4-FFF2-40B4-BE49-F238E27FC236}">
                <a16:creationId xmlns:a16="http://schemas.microsoft.com/office/drawing/2014/main" id="{C08DE9CC-DD00-47ED-95E6-ADC22454E4ED}"/>
              </a:ext>
            </a:extLst>
          </p:cNvPr>
          <p:cNvPicPr>
            <a:picLocks noChangeAspect="1"/>
          </p:cNvPicPr>
          <p:nvPr userDrawn="1"/>
        </p:nvPicPr>
        <p:blipFill>
          <a:blip r:embed="rId2"/>
          <a:srcRect/>
          <a:stretch/>
        </p:blipFill>
        <p:spPr>
          <a:xfrm>
            <a:off x="386930" y="339524"/>
            <a:ext cx="1414559" cy="365125"/>
          </a:xfrm>
          <a:prstGeom prst="rect">
            <a:avLst/>
          </a:prstGeom>
        </p:spPr>
      </p:pic>
      <p:pic>
        <p:nvPicPr>
          <p:cNvPr id="8" name="Picture 7" descr="A picture containing text, room, scene, gambling house&#10;&#10;Description automatically generated">
            <a:extLst>
              <a:ext uri="{FF2B5EF4-FFF2-40B4-BE49-F238E27FC236}">
                <a16:creationId xmlns:a16="http://schemas.microsoft.com/office/drawing/2014/main" id="{9D4878B7-C6B2-40C5-8944-C31CF4F90DBB}"/>
              </a:ext>
            </a:extLst>
          </p:cNvPr>
          <p:cNvPicPr>
            <a:picLocks noChangeAspect="1"/>
          </p:cNvPicPr>
          <p:nvPr userDrawn="1"/>
        </p:nvPicPr>
        <p:blipFill>
          <a:blip r:embed="rId3"/>
          <a:stretch>
            <a:fillRect/>
          </a:stretch>
        </p:blipFill>
        <p:spPr>
          <a:xfrm>
            <a:off x="11174575" y="5752113"/>
            <a:ext cx="971437" cy="969364"/>
          </a:xfrm>
          <a:prstGeom prst="rect">
            <a:avLst/>
          </a:prstGeom>
        </p:spPr>
      </p:pic>
    </p:spTree>
    <p:extLst>
      <p:ext uri="{BB962C8B-B14F-4D97-AF65-F5344CB8AC3E}">
        <p14:creationId xmlns:p14="http://schemas.microsoft.com/office/powerpoint/2010/main" val="2505211992"/>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B3018-B557-4AF1-9751-3BD0D433576B}"/>
              </a:ext>
            </a:extLst>
          </p:cNvPr>
          <p:cNvSpPr>
            <a:spLocks noGrp="1"/>
          </p:cNvSpPr>
          <p:nvPr>
            <p:ph type="title"/>
          </p:nvPr>
        </p:nvSpPr>
        <p:spPr>
          <a:xfrm>
            <a:off x="839788" y="457200"/>
            <a:ext cx="3932237" cy="1600200"/>
          </a:xfrm>
          <a:noFill/>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E43C157A-300A-44E1-BF8F-8834218D2954}"/>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4E6749-E1F9-4018-8AE4-9888ADEC8D9B}"/>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33DE2D-140C-4897-B4B3-6C524F624BAF}"/>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F73DE318-2D9B-479F-AE34-874AB76B76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8C3D06-426B-443D-9154-949A35245C6A}"/>
              </a:ext>
            </a:extLst>
          </p:cNvPr>
          <p:cNvSpPr>
            <a:spLocks noGrp="1"/>
          </p:cNvSpPr>
          <p:nvPr>
            <p:ph type="sldNum" sz="quarter" idx="12"/>
          </p:nvPr>
        </p:nvSpPr>
        <p:spPr/>
        <p:txBody>
          <a:bodyPr/>
          <a:lstStyle/>
          <a:p>
            <a:fld id="{00000000-1234-1234-1234-123412341234}" type="slidenum">
              <a:rPr lang="en" smtClean="0"/>
              <a:pPr/>
              <a:t>‹#›</a:t>
            </a:fld>
            <a:endParaRPr lang="en"/>
          </a:p>
        </p:txBody>
      </p:sp>
      <p:pic>
        <p:nvPicPr>
          <p:cNvPr id="8" name="Picture 7">
            <a:extLst>
              <a:ext uri="{FF2B5EF4-FFF2-40B4-BE49-F238E27FC236}">
                <a16:creationId xmlns:a16="http://schemas.microsoft.com/office/drawing/2014/main" id="{9A987325-4A92-4D21-A018-2A7E4176323D}"/>
              </a:ext>
            </a:extLst>
          </p:cNvPr>
          <p:cNvPicPr>
            <a:picLocks noChangeAspect="1"/>
          </p:cNvPicPr>
          <p:nvPr userDrawn="1"/>
        </p:nvPicPr>
        <p:blipFill>
          <a:blip r:embed="rId2"/>
          <a:srcRect/>
          <a:stretch/>
        </p:blipFill>
        <p:spPr>
          <a:xfrm>
            <a:off x="315909" y="274638"/>
            <a:ext cx="1414559" cy="365125"/>
          </a:xfrm>
          <a:prstGeom prst="rect">
            <a:avLst/>
          </a:prstGeom>
        </p:spPr>
      </p:pic>
    </p:spTree>
    <p:extLst>
      <p:ext uri="{BB962C8B-B14F-4D97-AF65-F5344CB8AC3E}">
        <p14:creationId xmlns:p14="http://schemas.microsoft.com/office/powerpoint/2010/main" val="1185891978"/>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74B0A-DBA3-44B9-B3D2-F82FCEA3DCD9}"/>
              </a:ext>
            </a:extLst>
          </p:cNvPr>
          <p:cNvSpPr>
            <a:spLocks noGrp="1"/>
          </p:cNvSpPr>
          <p:nvPr>
            <p:ph type="title"/>
          </p:nvPr>
        </p:nvSpPr>
        <p:spPr>
          <a:xfrm>
            <a:off x="0" y="0"/>
            <a:ext cx="12192000" cy="1690688"/>
          </a:xfrm>
          <a:noFill/>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CAF2DFD-DC9C-44CF-B648-5DEFD7652586}"/>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8CED2646-4A23-4433-BB01-8AFF590A83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3D477B-0FC5-47AD-A042-2190F3EF5636}"/>
              </a:ext>
            </a:extLst>
          </p:cNvPr>
          <p:cNvSpPr>
            <a:spLocks noGrp="1"/>
          </p:cNvSpPr>
          <p:nvPr>
            <p:ph type="sldNum" sz="quarter" idx="12"/>
          </p:nvPr>
        </p:nvSpPr>
        <p:spPr/>
        <p:txBody>
          <a:bodyPr/>
          <a:lstStyle/>
          <a:p>
            <a:fld id="{00000000-1234-1234-1234-123412341234}" type="slidenum">
              <a:rPr lang="en" smtClean="0"/>
              <a:pPr/>
              <a:t>‹#›</a:t>
            </a:fld>
            <a:endParaRPr lang="en"/>
          </a:p>
        </p:txBody>
      </p:sp>
      <p:pic>
        <p:nvPicPr>
          <p:cNvPr id="6" name="Picture 5">
            <a:extLst>
              <a:ext uri="{FF2B5EF4-FFF2-40B4-BE49-F238E27FC236}">
                <a16:creationId xmlns:a16="http://schemas.microsoft.com/office/drawing/2014/main" id="{77AC5114-D0BF-4D47-93FC-0981DFAC0040}"/>
              </a:ext>
            </a:extLst>
          </p:cNvPr>
          <p:cNvPicPr>
            <a:picLocks noChangeAspect="1"/>
          </p:cNvPicPr>
          <p:nvPr userDrawn="1"/>
        </p:nvPicPr>
        <p:blipFill>
          <a:blip r:embed="rId2"/>
          <a:srcRect/>
          <a:stretch/>
        </p:blipFill>
        <p:spPr>
          <a:xfrm>
            <a:off x="339291" y="356018"/>
            <a:ext cx="1414559" cy="365125"/>
          </a:xfrm>
          <a:prstGeom prst="rect">
            <a:avLst/>
          </a:prstGeom>
        </p:spPr>
      </p:pic>
    </p:spTree>
    <p:extLst>
      <p:ext uri="{BB962C8B-B14F-4D97-AF65-F5344CB8AC3E}">
        <p14:creationId xmlns:p14="http://schemas.microsoft.com/office/powerpoint/2010/main" val="202112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CFF03-8CF2-4082-8758-EB27050EED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F9F77B-E3C2-47D5-BCAB-8423BD20A7A2}"/>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BA79D988-2347-4A57-9A20-3256808B83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B165F3-E600-4C8B-8D17-CF5B5069993B}"/>
              </a:ext>
            </a:extLst>
          </p:cNvPr>
          <p:cNvSpPr>
            <a:spLocks noGrp="1"/>
          </p:cNvSpPr>
          <p:nvPr>
            <p:ph type="sldNum" sz="quarter" idx="12"/>
          </p:nvPr>
        </p:nvSpPr>
        <p:spPr/>
        <p:txBody>
          <a:bodyPr/>
          <a:lstStyle/>
          <a:p>
            <a:fld id="{00000000-1234-1234-1234-123412341234}" type="slidenum">
              <a:rPr lang="en" smtClean="0"/>
              <a:pPr/>
              <a:t>‹#›</a:t>
            </a:fld>
            <a:endParaRPr lang="en"/>
          </a:p>
        </p:txBody>
      </p:sp>
      <p:pic>
        <p:nvPicPr>
          <p:cNvPr id="6" name="Picture 5">
            <a:extLst>
              <a:ext uri="{FF2B5EF4-FFF2-40B4-BE49-F238E27FC236}">
                <a16:creationId xmlns:a16="http://schemas.microsoft.com/office/drawing/2014/main" id="{4F74CA51-E93F-43D4-B405-603BC600528C}"/>
              </a:ext>
            </a:extLst>
          </p:cNvPr>
          <p:cNvPicPr>
            <a:picLocks noChangeAspect="1"/>
          </p:cNvPicPr>
          <p:nvPr userDrawn="1"/>
        </p:nvPicPr>
        <p:blipFill>
          <a:blip r:embed="rId2"/>
          <a:srcRect/>
          <a:stretch/>
        </p:blipFill>
        <p:spPr>
          <a:xfrm>
            <a:off x="209377" y="6236794"/>
            <a:ext cx="1414559" cy="365125"/>
          </a:xfrm>
          <a:prstGeom prst="rect">
            <a:avLst/>
          </a:prstGeom>
        </p:spPr>
      </p:pic>
      <p:pic>
        <p:nvPicPr>
          <p:cNvPr id="7" name="Picture 6" descr="A picture containing text, room, scene, gambling house&#10;&#10;Description automatically generated">
            <a:extLst>
              <a:ext uri="{FF2B5EF4-FFF2-40B4-BE49-F238E27FC236}">
                <a16:creationId xmlns:a16="http://schemas.microsoft.com/office/drawing/2014/main" id="{C26F8B55-ABF8-451C-9091-019797F2F3D8}"/>
              </a:ext>
            </a:extLst>
          </p:cNvPr>
          <p:cNvPicPr>
            <a:picLocks noChangeAspect="1"/>
          </p:cNvPicPr>
          <p:nvPr userDrawn="1"/>
        </p:nvPicPr>
        <p:blipFill>
          <a:blip r:embed="rId3"/>
          <a:stretch>
            <a:fillRect/>
          </a:stretch>
        </p:blipFill>
        <p:spPr>
          <a:xfrm>
            <a:off x="11174575" y="5752113"/>
            <a:ext cx="971437" cy="969364"/>
          </a:xfrm>
          <a:prstGeom prst="rect">
            <a:avLst/>
          </a:prstGeom>
        </p:spPr>
      </p:pic>
    </p:spTree>
    <p:extLst>
      <p:ext uri="{BB962C8B-B14F-4D97-AF65-F5344CB8AC3E}">
        <p14:creationId xmlns:p14="http://schemas.microsoft.com/office/powerpoint/2010/main" val="27701706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80"/>
        <p:cNvGrpSpPr/>
        <p:nvPr/>
      </p:nvGrpSpPr>
      <p:grpSpPr>
        <a:xfrm>
          <a:off x="0" y="0"/>
          <a:ext cx="0" cy="0"/>
          <a:chOff x="0" y="0"/>
          <a:chExt cx="0" cy="0"/>
        </a:xfrm>
      </p:grpSpPr>
      <p:sp>
        <p:nvSpPr>
          <p:cNvPr id="81" name="Google Shape;81;p13"/>
          <p:cNvSpPr txBox="1">
            <a:spLocks noGrp="1"/>
          </p:cNvSpPr>
          <p:nvPr>
            <p:ph type="title"/>
          </p:nvPr>
        </p:nvSpPr>
        <p:spPr>
          <a:xfrm>
            <a:off x="415600" y="593367"/>
            <a:ext cx="11360800" cy="763600"/>
          </a:xfrm>
          <a:prstGeom prst="rect">
            <a:avLst/>
          </a:prstGeom>
          <a:noFill/>
        </p:spPr>
        <p:txBody>
          <a:bodyPr spcFirstLastPara="1" wrap="square" lIns="68575" tIns="34275" rIns="68575" bIns="34275" anchor="ctr" anchorCtr="0">
            <a:no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dirty="0"/>
          </a:p>
        </p:txBody>
      </p:sp>
      <p:sp>
        <p:nvSpPr>
          <p:cNvPr id="82" name="Google Shape;82;p13"/>
          <p:cNvSpPr txBox="1">
            <a:spLocks noGrp="1"/>
          </p:cNvSpPr>
          <p:nvPr>
            <p:ph type="body" idx="1"/>
          </p:nvPr>
        </p:nvSpPr>
        <p:spPr>
          <a:xfrm>
            <a:off x="415600" y="1536633"/>
            <a:ext cx="5333200" cy="4555200"/>
          </a:xfrm>
          <a:prstGeom prst="rect">
            <a:avLst/>
          </a:prstGeom>
        </p:spPr>
        <p:txBody>
          <a:bodyPr spcFirstLastPara="1" wrap="square" lIns="68575" tIns="34275" rIns="68575" bIns="34275" anchor="t" anchorCtr="0">
            <a:noAutofit/>
          </a:bodyPr>
          <a:lstStyle>
            <a:lvl1pPr marL="609585" lvl="0" indent="-423323" rtl="0">
              <a:spcBef>
                <a:spcPts val="1067"/>
              </a:spcBef>
              <a:spcAft>
                <a:spcPts val="0"/>
              </a:spcAft>
              <a:buSzPts val="1400"/>
              <a:buChar char="•"/>
              <a:defRPr sz="1867"/>
            </a:lvl1pPr>
            <a:lvl2pPr marL="1219170" lvl="1" indent="-406390" rtl="0">
              <a:spcBef>
                <a:spcPts val="533"/>
              </a:spcBef>
              <a:spcAft>
                <a:spcPts val="0"/>
              </a:spcAft>
              <a:buSzPts val="1200"/>
              <a:buChar char="•"/>
              <a:defRPr sz="1600"/>
            </a:lvl2pPr>
            <a:lvl3pPr marL="1828754" lvl="2" indent="-406390" rtl="0">
              <a:spcBef>
                <a:spcPts val="533"/>
              </a:spcBef>
              <a:spcAft>
                <a:spcPts val="0"/>
              </a:spcAft>
              <a:buSzPts val="1200"/>
              <a:buChar char="•"/>
              <a:defRPr sz="1600"/>
            </a:lvl3pPr>
            <a:lvl4pPr marL="2438339" lvl="3" indent="-406390" rtl="0">
              <a:spcBef>
                <a:spcPts val="533"/>
              </a:spcBef>
              <a:spcAft>
                <a:spcPts val="0"/>
              </a:spcAft>
              <a:buSzPts val="1200"/>
              <a:buChar char="•"/>
              <a:defRPr sz="1600"/>
            </a:lvl4pPr>
            <a:lvl5pPr marL="3047924" lvl="4" indent="-406390" rtl="0">
              <a:spcBef>
                <a:spcPts val="533"/>
              </a:spcBef>
              <a:spcAft>
                <a:spcPts val="0"/>
              </a:spcAft>
              <a:buSzPts val="1200"/>
              <a:buChar char="•"/>
              <a:defRPr sz="1600"/>
            </a:lvl5pPr>
            <a:lvl6pPr marL="3657509" lvl="5" indent="-406390" rtl="0">
              <a:spcBef>
                <a:spcPts val="533"/>
              </a:spcBef>
              <a:spcAft>
                <a:spcPts val="0"/>
              </a:spcAft>
              <a:buSzPts val="1200"/>
              <a:buChar char="•"/>
              <a:defRPr sz="1600"/>
            </a:lvl6pPr>
            <a:lvl7pPr marL="4267093" lvl="6" indent="-406390" rtl="0">
              <a:spcBef>
                <a:spcPts val="533"/>
              </a:spcBef>
              <a:spcAft>
                <a:spcPts val="0"/>
              </a:spcAft>
              <a:buSzPts val="1200"/>
              <a:buChar char="•"/>
              <a:defRPr sz="1600"/>
            </a:lvl7pPr>
            <a:lvl8pPr marL="4876678" lvl="7" indent="-406390" rtl="0">
              <a:spcBef>
                <a:spcPts val="533"/>
              </a:spcBef>
              <a:spcAft>
                <a:spcPts val="0"/>
              </a:spcAft>
              <a:buSzPts val="1200"/>
              <a:buChar char="•"/>
              <a:defRPr sz="1600"/>
            </a:lvl8pPr>
            <a:lvl9pPr marL="5486263" lvl="8" indent="-406390" rtl="0">
              <a:spcBef>
                <a:spcPts val="533"/>
              </a:spcBef>
              <a:spcAft>
                <a:spcPts val="0"/>
              </a:spcAft>
              <a:buSzPts val="1200"/>
              <a:buChar char="•"/>
              <a:defRPr sz="1600"/>
            </a:lvl9pPr>
          </a:lstStyle>
          <a:p>
            <a:endParaRPr/>
          </a:p>
        </p:txBody>
      </p:sp>
      <p:sp>
        <p:nvSpPr>
          <p:cNvPr id="83" name="Google Shape;83;p13"/>
          <p:cNvSpPr txBox="1">
            <a:spLocks noGrp="1"/>
          </p:cNvSpPr>
          <p:nvPr>
            <p:ph type="body" idx="2"/>
          </p:nvPr>
        </p:nvSpPr>
        <p:spPr>
          <a:xfrm>
            <a:off x="6443200" y="1536633"/>
            <a:ext cx="5333200" cy="4555200"/>
          </a:xfrm>
          <a:prstGeom prst="rect">
            <a:avLst/>
          </a:prstGeom>
        </p:spPr>
        <p:txBody>
          <a:bodyPr spcFirstLastPara="1" wrap="square" lIns="68575" tIns="34275" rIns="68575" bIns="34275" anchor="t" anchorCtr="0">
            <a:noAutofit/>
          </a:bodyPr>
          <a:lstStyle>
            <a:lvl1pPr marL="609585" lvl="0" indent="-423323" rtl="0">
              <a:spcBef>
                <a:spcPts val="1067"/>
              </a:spcBef>
              <a:spcAft>
                <a:spcPts val="0"/>
              </a:spcAft>
              <a:buSzPts val="1400"/>
              <a:buChar char="•"/>
              <a:defRPr sz="1867"/>
            </a:lvl1pPr>
            <a:lvl2pPr marL="1219170" lvl="1" indent="-406390" rtl="0">
              <a:spcBef>
                <a:spcPts val="533"/>
              </a:spcBef>
              <a:spcAft>
                <a:spcPts val="0"/>
              </a:spcAft>
              <a:buSzPts val="1200"/>
              <a:buChar char="•"/>
              <a:defRPr sz="1600"/>
            </a:lvl2pPr>
            <a:lvl3pPr marL="1828754" lvl="2" indent="-406390" rtl="0">
              <a:spcBef>
                <a:spcPts val="533"/>
              </a:spcBef>
              <a:spcAft>
                <a:spcPts val="0"/>
              </a:spcAft>
              <a:buSzPts val="1200"/>
              <a:buChar char="•"/>
              <a:defRPr sz="1600"/>
            </a:lvl3pPr>
            <a:lvl4pPr marL="2438339" lvl="3" indent="-406390" rtl="0">
              <a:spcBef>
                <a:spcPts val="533"/>
              </a:spcBef>
              <a:spcAft>
                <a:spcPts val="0"/>
              </a:spcAft>
              <a:buSzPts val="1200"/>
              <a:buChar char="•"/>
              <a:defRPr sz="1600"/>
            </a:lvl4pPr>
            <a:lvl5pPr marL="3047924" lvl="4" indent="-406390" rtl="0">
              <a:spcBef>
                <a:spcPts val="533"/>
              </a:spcBef>
              <a:spcAft>
                <a:spcPts val="0"/>
              </a:spcAft>
              <a:buSzPts val="1200"/>
              <a:buChar char="•"/>
              <a:defRPr sz="1600"/>
            </a:lvl5pPr>
            <a:lvl6pPr marL="3657509" lvl="5" indent="-406390" rtl="0">
              <a:spcBef>
                <a:spcPts val="533"/>
              </a:spcBef>
              <a:spcAft>
                <a:spcPts val="0"/>
              </a:spcAft>
              <a:buSzPts val="1200"/>
              <a:buChar char="•"/>
              <a:defRPr sz="1600"/>
            </a:lvl6pPr>
            <a:lvl7pPr marL="4267093" lvl="6" indent="-406390" rtl="0">
              <a:spcBef>
                <a:spcPts val="533"/>
              </a:spcBef>
              <a:spcAft>
                <a:spcPts val="0"/>
              </a:spcAft>
              <a:buSzPts val="1200"/>
              <a:buChar char="•"/>
              <a:defRPr sz="1600"/>
            </a:lvl7pPr>
            <a:lvl8pPr marL="4876678" lvl="7" indent="-406390" rtl="0">
              <a:spcBef>
                <a:spcPts val="533"/>
              </a:spcBef>
              <a:spcAft>
                <a:spcPts val="0"/>
              </a:spcAft>
              <a:buSzPts val="1200"/>
              <a:buChar char="•"/>
              <a:defRPr sz="1600"/>
            </a:lvl8pPr>
            <a:lvl9pPr marL="5486263" lvl="8" indent="-406390" rtl="0">
              <a:spcBef>
                <a:spcPts val="533"/>
              </a:spcBef>
              <a:spcAft>
                <a:spcPts val="0"/>
              </a:spcAft>
              <a:buSzPts val="1200"/>
              <a:buChar char="•"/>
              <a:defRPr sz="1600"/>
            </a:lvl9pPr>
          </a:lstStyle>
          <a:p>
            <a:endParaRPr/>
          </a:p>
        </p:txBody>
      </p:sp>
      <p:sp>
        <p:nvSpPr>
          <p:cNvPr id="84" name="Google Shape;84;p13"/>
          <p:cNvSpPr txBox="1">
            <a:spLocks noGrp="1"/>
          </p:cNvSpPr>
          <p:nvPr>
            <p:ph type="sldNum" idx="12"/>
          </p:nvPr>
        </p:nvSpPr>
        <p:spPr>
          <a:xfrm>
            <a:off x="11296611" y="6217623"/>
            <a:ext cx="731600" cy="5248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6" name="Picture 5">
            <a:extLst>
              <a:ext uri="{FF2B5EF4-FFF2-40B4-BE49-F238E27FC236}">
                <a16:creationId xmlns:a16="http://schemas.microsoft.com/office/drawing/2014/main" id="{9B4779D8-E26C-41ED-8150-7C7863EC6481}"/>
              </a:ext>
            </a:extLst>
          </p:cNvPr>
          <p:cNvPicPr>
            <a:picLocks noChangeAspect="1"/>
          </p:cNvPicPr>
          <p:nvPr userDrawn="1"/>
        </p:nvPicPr>
        <p:blipFill>
          <a:blip r:embed="rId2"/>
          <a:srcRect/>
          <a:stretch/>
        </p:blipFill>
        <p:spPr>
          <a:xfrm>
            <a:off x="268562" y="320971"/>
            <a:ext cx="1414559" cy="365125"/>
          </a:xfrm>
          <a:prstGeom prst="rect">
            <a:avLst/>
          </a:prstGeom>
        </p:spPr>
      </p:pic>
      <p:pic>
        <p:nvPicPr>
          <p:cNvPr id="7" name="Picture 6" descr="A picture containing text, room, scene, gambling house&#10;&#10;Description automatically generated">
            <a:extLst>
              <a:ext uri="{FF2B5EF4-FFF2-40B4-BE49-F238E27FC236}">
                <a16:creationId xmlns:a16="http://schemas.microsoft.com/office/drawing/2014/main" id="{2E9A02DB-AA50-4020-ADC7-9540997A5DBF}"/>
              </a:ext>
            </a:extLst>
          </p:cNvPr>
          <p:cNvPicPr>
            <a:picLocks noChangeAspect="1"/>
          </p:cNvPicPr>
          <p:nvPr userDrawn="1"/>
        </p:nvPicPr>
        <p:blipFill>
          <a:blip r:embed="rId3"/>
          <a:stretch>
            <a:fillRect/>
          </a:stretch>
        </p:blipFill>
        <p:spPr>
          <a:xfrm>
            <a:off x="11056774" y="58393"/>
            <a:ext cx="971437" cy="969364"/>
          </a:xfrm>
          <a:prstGeom prst="rect">
            <a:avLst/>
          </a:prstGeom>
        </p:spPr>
      </p:pic>
    </p:spTree>
    <p:extLst>
      <p:ext uri="{BB962C8B-B14F-4D97-AF65-F5344CB8AC3E}">
        <p14:creationId xmlns:p14="http://schemas.microsoft.com/office/powerpoint/2010/main" val="11508449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1_Title and two columns">
    <p:spTree>
      <p:nvGrpSpPr>
        <p:cNvPr id="1" name="Shape 80"/>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AD032D62-793C-4568-A4F2-372B77BA2FCD}"/>
              </a:ext>
            </a:extLst>
          </p:cNvPr>
          <p:cNvPicPr>
            <a:picLocks noChangeAspect="1"/>
          </p:cNvPicPr>
          <p:nvPr userDrawn="1"/>
        </p:nvPicPr>
        <p:blipFill>
          <a:blip r:embed="rId2"/>
          <a:stretch>
            <a:fillRect/>
          </a:stretch>
        </p:blipFill>
        <p:spPr>
          <a:xfrm>
            <a:off x="11020872" y="99737"/>
            <a:ext cx="1007339" cy="1007339"/>
          </a:xfrm>
          <a:prstGeom prst="rect">
            <a:avLst/>
          </a:prstGeom>
        </p:spPr>
      </p:pic>
      <p:sp>
        <p:nvSpPr>
          <p:cNvPr id="81" name="Google Shape;81;p13"/>
          <p:cNvSpPr txBox="1">
            <a:spLocks noGrp="1"/>
          </p:cNvSpPr>
          <p:nvPr>
            <p:ph type="title"/>
          </p:nvPr>
        </p:nvSpPr>
        <p:spPr>
          <a:xfrm>
            <a:off x="415600" y="593367"/>
            <a:ext cx="11360800" cy="763600"/>
          </a:xfrm>
          <a:prstGeom prst="rect">
            <a:avLst/>
          </a:prstGeom>
          <a:noFill/>
        </p:spPr>
        <p:txBody>
          <a:bodyPr spcFirstLastPara="1" wrap="square" lIns="68575" tIns="34275" rIns="68575" bIns="34275" anchor="ctr" anchorCtr="0">
            <a:no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dirty="0"/>
          </a:p>
        </p:txBody>
      </p:sp>
      <p:sp>
        <p:nvSpPr>
          <p:cNvPr id="82" name="Google Shape;82;p13"/>
          <p:cNvSpPr txBox="1">
            <a:spLocks noGrp="1"/>
          </p:cNvSpPr>
          <p:nvPr>
            <p:ph type="body" idx="1"/>
          </p:nvPr>
        </p:nvSpPr>
        <p:spPr>
          <a:xfrm>
            <a:off x="415600" y="1536633"/>
            <a:ext cx="5333200" cy="4555200"/>
          </a:xfrm>
          <a:prstGeom prst="rect">
            <a:avLst/>
          </a:prstGeom>
        </p:spPr>
        <p:txBody>
          <a:bodyPr spcFirstLastPara="1" wrap="square" lIns="68575" tIns="34275" rIns="68575" bIns="34275" anchor="t" anchorCtr="0">
            <a:noAutofit/>
          </a:bodyPr>
          <a:lstStyle>
            <a:lvl1pPr marL="609585" lvl="0" indent="-423323" rtl="0">
              <a:spcBef>
                <a:spcPts val="1067"/>
              </a:spcBef>
              <a:spcAft>
                <a:spcPts val="0"/>
              </a:spcAft>
              <a:buSzPts val="1400"/>
              <a:buChar char="•"/>
              <a:defRPr sz="1867"/>
            </a:lvl1pPr>
            <a:lvl2pPr marL="1219170" lvl="1" indent="-406390" rtl="0">
              <a:spcBef>
                <a:spcPts val="533"/>
              </a:spcBef>
              <a:spcAft>
                <a:spcPts val="0"/>
              </a:spcAft>
              <a:buSzPts val="1200"/>
              <a:buChar char="•"/>
              <a:defRPr sz="1600"/>
            </a:lvl2pPr>
            <a:lvl3pPr marL="1828754" lvl="2" indent="-406390" rtl="0">
              <a:spcBef>
                <a:spcPts val="533"/>
              </a:spcBef>
              <a:spcAft>
                <a:spcPts val="0"/>
              </a:spcAft>
              <a:buSzPts val="1200"/>
              <a:buChar char="•"/>
              <a:defRPr sz="1600"/>
            </a:lvl3pPr>
            <a:lvl4pPr marL="2438339" lvl="3" indent="-406390" rtl="0">
              <a:spcBef>
                <a:spcPts val="533"/>
              </a:spcBef>
              <a:spcAft>
                <a:spcPts val="0"/>
              </a:spcAft>
              <a:buSzPts val="1200"/>
              <a:buChar char="•"/>
              <a:defRPr sz="1600"/>
            </a:lvl4pPr>
            <a:lvl5pPr marL="3047924" lvl="4" indent="-406390" rtl="0">
              <a:spcBef>
                <a:spcPts val="533"/>
              </a:spcBef>
              <a:spcAft>
                <a:spcPts val="0"/>
              </a:spcAft>
              <a:buSzPts val="1200"/>
              <a:buChar char="•"/>
              <a:defRPr sz="1600"/>
            </a:lvl5pPr>
            <a:lvl6pPr marL="3657509" lvl="5" indent="-406390" rtl="0">
              <a:spcBef>
                <a:spcPts val="533"/>
              </a:spcBef>
              <a:spcAft>
                <a:spcPts val="0"/>
              </a:spcAft>
              <a:buSzPts val="1200"/>
              <a:buChar char="•"/>
              <a:defRPr sz="1600"/>
            </a:lvl6pPr>
            <a:lvl7pPr marL="4267093" lvl="6" indent="-406390" rtl="0">
              <a:spcBef>
                <a:spcPts val="533"/>
              </a:spcBef>
              <a:spcAft>
                <a:spcPts val="0"/>
              </a:spcAft>
              <a:buSzPts val="1200"/>
              <a:buChar char="•"/>
              <a:defRPr sz="1600"/>
            </a:lvl7pPr>
            <a:lvl8pPr marL="4876678" lvl="7" indent="-406390" rtl="0">
              <a:spcBef>
                <a:spcPts val="533"/>
              </a:spcBef>
              <a:spcAft>
                <a:spcPts val="0"/>
              </a:spcAft>
              <a:buSzPts val="1200"/>
              <a:buChar char="•"/>
              <a:defRPr sz="1600"/>
            </a:lvl8pPr>
            <a:lvl9pPr marL="5486263" lvl="8" indent="-406390" rtl="0">
              <a:spcBef>
                <a:spcPts val="533"/>
              </a:spcBef>
              <a:spcAft>
                <a:spcPts val="0"/>
              </a:spcAft>
              <a:buSzPts val="1200"/>
              <a:buChar char="•"/>
              <a:defRPr sz="1600"/>
            </a:lvl9pPr>
          </a:lstStyle>
          <a:p>
            <a:endParaRPr/>
          </a:p>
        </p:txBody>
      </p:sp>
      <p:sp>
        <p:nvSpPr>
          <p:cNvPr id="83" name="Google Shape;83;p13"/>
          <p:cNvSpPr txBox="1">
            <a:spLocks noGrp="1"/>
          </p:cNvSpPr>
          <p:nvPr>
            <p:ph type="body" idx="2"/>
          </p:nvPr>
        </p:nvSpPr>
        <p:spPr>
          <a:xfrm>
            <a:off x="6443200" y="1536633"/>
            <a:ext cx="5333200" cy="4555200"/>
          </a:xfrm>
          <a:prstGeom prst="rect">
            <a:avLst/>
          </a:prstGeom>
        </p:spPr>
        <p:txBody>
          <a:bodyPr spcFirstLastPara="1" wrap="square" lIns="68575" tIns="34275" rIns="68575" bIns="34275" anchor="t" anchorCtr="0">
            <a:noAutofit/>
          </a:bodyPr>
          <a:lstStyle>
            <a:lvl1pPr marL="609585" lvl="0" indent="-423323" rtl="0">
              <a:spcBef>
                <a:spcPts val="1067"/>
              </a:spcBef>
              <a:spcAft>
                <a:spcPts val="0"/>
              </a:spcAft>
              <a:buSzPts val="1400"/>
              <a:buChar char="•"/>
              <a:defRPr sz="1867"/>
            </a:lvl1pPr>
            <a:lvl2pPr marL="1219170" lvl="1" indent="-406390" rtl="0">
              <a:spcBef>
                <a:spcPts val="533"/>
              </a:spcBef>
              <a:spcAft>
                <a:spcPts val="0"/>
              </a:spcAft>
              <a:buSzPts val="1200"/>
              <a:buChar char="•"/>
              <a:defRPr sz="1600"/>
            </a:lvl2pPr>
            <a:lvl3pPr marL="1828754" lvl="2" indent="-406390" rtl="0">
              <a:spcBef>
                <a:spcPts val="533"/>
              </a:spcBef>
              <a:spcAft>
                <a:spcPts val="0"/>
              </a:spcAft>
              <a:buSzPts val="1200"/>
              <a:buChar char="•"/>
              <a:defRPr sz="1600"/>
            </a:lvl3pPr>
            <a:lvl4pPr marL="2438339" lvl="3" indent="-406390" rtl="0">
              <a:spcBef>
                <a:spcPts val="533"/>
              </a:spcBef>
              <a:spcAft>
                <a:spcPts val="0"/>
              </a:spcAft>
              <a:buSzPts val="1200"/>
              <a:buChar char="•"/>
              <a:defRPr sz="1600"/>
            </a:lvl4pPr>
            <a:lvl5pPr marL="3047924" lvl="4" indent="-406390" rtl="0">
              <a:spcBef>
                <a:spcPts val="533"/>
              </a:spcBef>
              <a:spcAft>
                <a:spcPts val="0"/>
              </a:spcAft>
              <a:buSzPts val="1200"/>
              <a:buChar char="•"/>
              <a:defRPr sz="1600"/>
            </a:lvl5pPr>
            <a:lvl6pPr marL="3657509" lvl="5" indent="-406390" rtl="0">
              <a:spcBef>
                <a:spcPts val="533"/>
              </a:spcBef>
              <a:spcAft>
                <a:spcPts val="0"/>
              </a:spcAft>
              <a:buSzPts val="1200"/>
              <a:buChar char="•"/>
              <a:defRPr sz="1600"/>
            </a:lvl6pPr>
            <a:lvl7pPr marL="4267093" lvl="6" indent="-406390" rtl="0">
              <a:spcBef>
                <a:spcPts val="533"/>
              </a:spcBef>
              <a:spcAft>
                <a:spcPts val="0"/>
              </a:spcAft>
              <a:buSzPts val="1200"/>
              <a:buChar char="•"/>
              <a:defRPr sz="1600"/>
            </a:lvl7pPr>
            <a:lvl8pPr marL="4876678" lvl="7" indent="-406390" rtl="0">
              <a:spcBef>
                <a:spcPts val="533"/>
              </a:spcBef>
              <a:spcAft>
                <a:spcPts val="0"/>
              </a:spcAft>
              <a:buSzPts val="1200"/>
              <a:buChar char="•"/>
              <a:defRPr sz="1600"/>
            </a:lvl8pPr>
            <a:lvl9pPr marL="5486263" lvl="8" indent="-406390" rtl="0">
              <a:spcBef>
                <a:spcPts val="533"/>
              </a:spcBef>
              <a:spcAft>
                <a:spcPts val="0"/>
              </a:spcAft>
              <a:buSzPts val="1200"/>
              <a:buChar char="•"/>
              <a:defRPr sz="1600"/>
            </a:lvl9pPr>
          </a:lstStyle>
          <a:p>
            <a:endParaRPr/>
          </a:p>
        </p:txBody>
      </p:sp>
      <p:sp>
        <p:nvSpPr>
          <p:cNvPr id="84" name="Google Shape;84;p13"/>
          <p:cNvSpPr txBox="1">
            <a:spLocks noGrp="1"/>
          </p:cNvSpPr>
          <p:nvPr>
            <p:ph type="sldNum" idx="12"/>
          </p:nvPr>
        </p:nvSpPr>
        <p:spPr>
          <a:xfrm>
            <a:off x="11296611" y="6217623"/>
            <a:ext cx="731600" cy="5248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6" name="Picture 5">
            <a:extLst>
              <a:ext uri="{FF2B5EF4-FFF2-40B4-BE49-F238E27FC236}">
                <a16:creationId xmlns:a16="http://schemas.microsoft.com/office/drawing/2014/main" id="{9B4779D8-E26C-41ED-8150-7C7863EC6481}"/>
              </a:ext>
            </a:extLst>
          </p:cNvPr>
          <p:cNvPicPr>
            <a:picLocks noChangeAspect="1"/>
          </p:cNvPicPr>
          <p:nvPr userDrawn="1"/>
        </p:nvPicPr>
        <p:blipFill>
          <a:blip r:embed="rId3"/>
          <a:srcRect/>
          <a:stretch/>
        </p:blipFill>
        <p:spPr>
          <a:xfrm>
            <a:off x="268562" y="320971"/>
            <a:ext cx="1414559" cy="365125"/>
          </a:xfrm>
          <a:prstGeom prst="rect">
            <a:avLst/>
          </a:prstGeom>
        </p:spPr>
      </p:pic>
    </p:spTree>
    <p:extLst>
      <p:ext uri="{BB962C8B-B14F-4D97-AF65-F5344CB8AC3E}">
        <p14:creationId xmlns:p14="http://schemas.microsoft.com/office/powerpoint/2010/main" val="9422651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4252B-8EE8-47D6-8689-6F47FA5014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CE1707-5A17-4317-BA4A-986F60348442}"/>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41F0F521-0D91-4D0E-9C24-207D8BFC54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BB6C20-FB0E-4082-A194-DDF41E459B3A}"/>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673581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74B0A-DBA3-44B9-B3D2-F82FCEA3DCD9}"/>
              </a:ext>
            </a:extLst>
          </p:cNvPr>
          <p:cNvSpPr>
            <a:spLocks noGrp="1"/>
          </p:cNvSpPr>
          <p:nvPr>
            <p:ph type="title"/>
          </p:nvPr>
        </p:nvSpPr>
        <p:spPr>
          <a:xfrm>
            <a:off x="0" y="0"/>
            <a:ext cx="12192000" cy="1690688"/>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CAF2DFD-DC9C-44CF-B648-5DEFD7652586}"/>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8CED2646-4A23-4433-BB01-8AFF590A83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3D477B-0FC5-47AD-A042-2190F3EF5636}"/>
              </a:ext>
            </a:extLst>
          </p:cNvPr>
          <p:cNvSpPr>
            <a:spLocks noGrp="1"/>
          </p:cNvSpPr>
          <p:nvPr>
            <p:ph type="sldNum" sz="quarter" idx="12"/>
          </p:nvPr>
        </p:nvSpPr>
        <p:spPr/>
        <p:txBody>
          <a:bodyPr/>
          <a:lstStyle/>
          <a:p>
            <a:fld id="{00000000-1234-1234-1234-123412341234}" type="slidenum">
              <a:rPr lang="en" smtClean="0"/>
              <a:pPr/>
              <a:t>‹#›</a:t>
            </a:fld>
            <a:endParaRPr lang="en"/>
          </a:p>
        </p:txBody>
      </p:sp>
      <p:pic>
        <p:nvPicPr>
          <p:cNvPr id="6" name="Picture 5">
            <a:extLst>
              <a:ext uri="{FF2B5EF4-FFF2-40B4-BE49-F238E27FC236}">
                <a16:creationId xmlns:a16="http://schemas.microsoft.com/office/drawing/2014/main" id="{77AC5114-D0BF-4D47-93FC-0981DFAC0040}"/>
              </a:ext>
            </a:extLst>
          </p:cNvPr>
          <p:cNvPicPr>
            <a:picLocks noChangeAspect="1"/>
          </p:cNvPicPr>
          <p:nvPr userDrawn="1"/>
        </p:nvPicPr>
        <p:blipFill>
          <a:blip r:embed="rId2"/>
          <a:srcRect/>
          <a:stretch/>
        </p:blipFill>
        <p:spPr>
          <a:xfrm>
            <a:off x="339291" y="356018"/>
            <a:ext cx="1414559" cy="365125"/>
          </a:xfrm>
          <a:prstGeom prst="rect">
            <a:avLst/>
          </a:prstGeom>
        </p:spPr>
      </p:pic>
    </p:spTree>
    <p:extLst>
      <p:ext uri="{BB962C8B-B14F-4D97-AF65-F5344CB8AC3E}">
        <p14:creationId xmlns:p14="http://schemas.microsoft.com/office/powerpoint/2010/main" val="37124310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1BCC8-0B3F-4D59-BC04-DB2E742BA979}"/>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7333D9-6D99-41B5-B9DF-AB2B36ACCC9A}"/>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8EC957-F1C7-4FF7-AFF1-9499F9D91B3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E19397C-8727-4425-8FE8-B9B88D962D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ABEC43-7612-4CE0-AB26-87353EC71E0D}"/>
              </a:ext>
            </a:extLst>
          </p:cNvPr>
          <p:cNvSpPr>
            <a:spLocks noGrp="1"/>
          </p:cNvSpPr>
          <p:nvPr>
            <p:ph type="sldNum" sz="quarter" idx="12"/>
          </p:nvPr>
        </p:nvSpPr>
        <p:spPr/>
        <p:txBody>
          <a:bodyPr/>
          <a:lstStyle/>
          <a:p>
            <a:fld id="{00000000-1234-1234-1234-123412341234}" type="slidenum">
              <a:rPr lang="en" smtClean="0"/>
              <a:pPr/>
              <a:t>‹#›</a:t>
            </a:fld>
            <a:endParaRPr lang="en"/>
          </a:p>
        </p:txBody>
      </p:sp>
      <p:pic>
        <p:nvPicPr>
          <p:cNvPr id="7" name="Picture 6">
            <a:extLst>
              <a:ext uri="{FF2B5EF4-FFF2-40B4-BE49-F238E27FC236}">
                <a16:creationId xmlns:a16="http://schemas.microsoft.com/office/drawing/2014/main" id="{F550AE3A-6ED0-41AA-947C-8E62CD2F9F95}"/>
              </a:ext>
            </a:extLst>
          </p:cNvPr>
          <p:cNvPicPr>
            <a:picLocks noChangeAspect="1"/>
          </p:cNvPicPr>
          <p:nvPr userDrawn="1"/>
        </p:nvPicPr>
        <p:blipFill>
          <a:blip r:embed="rId2"/>
          <a:srcRect/>
          <a:stretch/>
        </p:blipFill>
        <p:spPr>
          <a:xfrm>
            <a:off x="209377" y="6236794"/>
            <a:ext cx="1414559" cy="365125"/>
          </a:xfrm>
          <a:prstGeom prst="rect">
            <a:avLst/>
          </a:prstGeom>
        </p:spPr>
      </p:pic>
      <p:pic>
        <p:nvPicPr>
          <p:cNvPr id="8" name="Picture 7" descr="A picture containing text, room, scene, gambling house&#10;&#10;Description automatically generated">
            <a:extLst>
              <a:ext uri="{FF2B5EF4-FFF2-40B4-BE49-F238E27FC236}">
                <a16:creationId xmlns:a16="http://schemas.microsoft.com/office/drawing/2014/main" id="{53E994A3-7F52-4E8C-BCCC-092DA0D86075}"/>
              </a:ext>
            </a:extLst>
          </p:cNvPr>
          <p:cNvPicPr>
            <a:picLocks noChangeAspect="1"/>
          </p:cNvPicPr>
          <p:nvPr userDrawn="1"/>
        </p:nvPicPr>
        <p:blipFill>
          <a:blip r:embed="rId3"/>
          <a:stretch>
            <a:fillRect/>
          </a:stretch>
        </p:blipFill>
        <p:spPr>
          <a:xfrm>
            <a:off x="11174575" y="5752113"/>
            <a:ext cx="971437" cy="969364"/>
          </a:xfrm>
          <a:prstGeom prst="rect">
            <a:avLst/>
          </a:prstGeom>
        </p:spPr>
      </p:pic>
    </p:spTree>
    <p:extLst>
      <p:ext uri="{BB962C8B-B14F-4D97-AF65-F5344CB8AC3E}">
        <p14:creationId xmlns:p14="http://schemas.microsoft.com/office/powerpoint/2010/main" val="32430558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CFF03-8CF2-4082-8758-EB27050EED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F9F77B-E3C2-47D5-BCAB-8423BD20A7A2}"/>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BA79D988-2347-4A57-9A20-3256808B83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B165F3-E600-4C8B-8D17-CF5B5069993B}"/>
              </a:ext>
            </a:extLst>
          </p:cNvPr>
          <p:cNvSpPr>
            <a:spLocks noGrp="1"/>
          </p:cNvSpPr>
          <p:nvPr>
            <p:ph type="sldNum" sz="quarter" idx="12"/>
          </p:nvPr>
        </p:nvSpPr>
        <p:spPr/>
        <p:txBody>
          <a:bodyPr/>
          <a:lstStyle/>
          <a:p>
            <a:fld id="{00000000-1234-1234-1234-123412341234}" type="slidenum">
              <a:rPr lang="en" smtClean="0"/>
              <a:pPr/>
              <a:t>‹#›</a:t>
            </a:fld>
            <a:endParaRPr lang="en"/>
          </a:p>
        </p:txBody>
      </p:sp>
      <p:pic>
        <p:nvPicPr>
          <p:cNvPr id="6" name="Picture 5">
            <a:extLst>
              <a:ext uri="{FF2B5EF4-FFF2-40B4-BE49-F238E27FC236}">
                <a16:creationId xmlns:a16="http://schemas.microsoft.com/office/drawing/2014/main" id="{4F74CA51-E93F-43D4-B405-603BC600528C}"/>
              </a:ext>
            </a:extLst>
          </p:cNvPr>
          <p:cNvPicPr>
            <a:picLocks noChangeAspect="1"/>
          </p:cNvPicPr>
          <p:nvPr userDrawn="1"/>
        </p:nvPicPr>
        <p:blipFill>
          <a:blip r:embed="rId2"/>
          <a:srcRect/>
          <a:stretch/>
        </p:blipFill>
        <p:spPr>
          <a:xfrm>
            <a:off x="209377" y="6236794"/>
            <a:ext cx="1414559" cy="365125"/>
          </a:xfrm>
          <a:prstGeom prst="rect">
            <a:avLst/>
          </a:prstGeom>
        </p:spPr>
      </p:pic>
      <p:pic>
        <p:nvPicPr>
          <p:cNvPr id="7" name="Picture 6" descr="A picture containing text, room, scene, gambling house&#10;&#10;Description automatically generated">
            <a:extLst>
              <a:ext uri="{FF2B5EF4-FFF2-40B4-BE49-F238E27FC236}">
                <a16:creationId xmlns:a16="http://schemas.microsoft.com/office/drawing/2014/main" id="{C26F8B55-ABF8-451C-9091-019797F2F3D8}"/>
              </a:ext>
            </a:extLst>
          </p:cNvPr>
          <p:cNvPicPr>
            <a:picLocks noChangeAspect="1"/>
          </p:cNvPicPr>
          <p:nvPr userDrawn="1"/>
        </p:nvPicPr>
        <p:blipFill>
          <a:blip r:embed="rId3"/>
          <a:stretch>
            <a:fillRect/>
          </a:stretch>
        </p:blipFill>
        <p:spPr>
          <a:xfrm>
            <a:off x="11174575" y="5752113"/>
            <a:ext cx="971437" cy="969364"/>
          </a:xfrm>
          <a:prstGeom prst="rect">
            <a:avLst/>
          </a:prstGeom>
        </p:spPr>
      </p:pic>
    </p:spTree>
    <p:extLst>
      <p:ext uri="{BB962C8B-B14F-4D97-AF65-F5344CB8AC3E}">
        <p14:creationId xmlns:p14="http://schemas.microsoft.com/office/powerpoint/2010/main" val="12522002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B0C536-F279-4F18-A183-8F1527423A2A}"/>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69CB8125-DD60-467A-B69F-29644F410F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ABD708-BE22-4784-A818-D30246D12B04}"/>
              </a:ext>
            </a:extLst>
          </p:cNvPr>
          <p:cNvSpPr>
            <a:spLocks noGrp="1"/>
          </p:cNvSpPr>
          <p:nvPr>
            <p:ph type="sldNum" sz="quarter" idx="12"/>
          </p:nvPr>
        </p:nvSpPr>
        <p:spPr/>
        <p:txBody>
          <a:bodyPr/>
          <a:lstStyle/>
          <a:p>
            <a:fld id="{00000000-1234-1234-1234-123412341234}" type="slidenum">
              <a:rPr lang="en" smtClean="0"/>
              <a:pPr/>
              <a:t>‹#›</a:t>
            </a:fld>
            <a:endParaRPr lang="en"/>
          </a:p>
        </p:txBody>
      </p:sp>
      <p:pic>
        <p:nvPicPr>
          <p:cNvPr id="5" name="Picture 4">
            <a:extLst>
              <a:ext uri="{FF2B5EF4-FFF2-40B4-BE49-F238E27FC236}">
                <a16:creationId xmlns:a16="http://schemas.microsoft.com/office/drawing/2014/main" id="{BA7B5B92-DC59-4DFD-968D-5AAE26EE7047}"/>
              </a:ext>
            </a:extLst>
          </p:cNvPr>
          <p:cNvPicPr>
            <a:picLocks noChangeAspect="1"/>
          </p:cNvPicPr>
          <p:nvPr userDrawn="1"/>
        </p:nvPicPr>
        <p:blipFill>
          <a:blip r:embed="rId2"/>
          <a:srcRect/>
          <a:stretch/>
        </p:blipFill>
        <p:spPr>
          <a:xfrm>
            <a:off x="209377" y="6236794"/>
            <a:ext cx="1414559" cy="365125"/>
          </a:xfrm>
          <a:prstGeom prst="rect">
            <a:avLst/>
          </a:prstGeom>
        </p:spPr>
      </p:pic>
      <p:pic>
        <p:nvPicPr>
          <p:cNvPr id="6" name="Picture 5" descr="A picture containing text, room, scene, gambling house&#10;&#10;Description automatically generated">
            <a:extLst>
              <a:ext uri="{FF2B5EF4-FFF2-40B4-BE49-F238E27FC236}">
                <a16:creationId xmlns:a16="http://schemas.microsoft.com/office/drawing/2014/main" id="{EE73B102-C1FE-46C5-86E4-F8B1F0825E99}"/>
              </a:ext>
            </a:extLst>
          </p:cNvPr>
          <p:cNvPicPr>
            <a:picLocks noChangeAspect="1"/>
          </p:cNvPicPr>
          <p:nvPr userDrawn="1"/>
        </p:nvPicPr>
        <p:blipFill>
          <a:blip r:embed="rId3"/>
          <a:stretch>
            <a:fillRect/>
          </a:stretch>
        </p:blipFill>
        <p:spPr>
          <a:xfrm>
            <a:off x="11174575" y="5752113"/>
            <a:ext cx="971437" cy="969364"/>
          </a:xfrm>
          <a:prstGeom prst="rect">
            <a:avLst/>
          </a:prstGeom>
        </p:spPr>
      </p:pic>
    </p:spTree>
    <p:extLst>
      <p:ext uri="{BB962C8B-B14F-4D97-AF65-F5344CB8AC3E}">
        <p14:creationId xmlns:p14="http://schemas.microsoft.com/office/powerpoint/2010/main" val="8085342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0935E-1FE6-475F-8DEA-9880EE71B4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873C91-98FA-44F2-8781-9E1BDB547A6A}"/>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7228C2-94ED-4C7D-AA46-9874418227F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DFFCA03-BE0B-4304-8A79-D482E233E1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32856E-FA43-4C1F-93B9-EE3B86330CA0}"/>
              </a:ext>
            </a:extLst>
          </p:cNvPr>
          <p:cNvSpPr>
            <a:spLocks noGrp="1"/>
          </p:cNvSpPr>
          <p:nvPr>
            <p:ph type="sldNum" sz="quarter" idx="12"/>
          </p:nvPr>
        </p:nvSpPr>
        <p:spPr/>
        <p:txBody>
          <a:bodyPr/>
          <a:lstStyle/>
          <a:p>
            <a:fld id="{00000000-1234-1234-1234-123412341234}" type="slidenum">
              <a:rPr lang="en" smtClean="0"/>
              <a:pPr/>
              <a:t>‹#›</a:t>
            </a:fld>
            <a:endParaRPr lang="en"/>
          </a:p>
        </p:txBody>
      </p:sp>
      <p:sp>
        <p:nvSpPr>
          <p:cNvPr id="8" name="Rectangle 7">
            <a:extLst>
              <a:ext uri="{FF2B5EF4-FFF2-40B4-BE49-F238E27FC236}">
                <a16:creationId xmlns:a16="http://schemas.microsoft.com/office/drawing/2014/main" id="{B9C07A6F-B04D-4FAF-A481-8A095B7DE3EC}"/>
              </a:ext>
            </a:extLst>
          </p:cNvPr>
          <p:cNvSpPr/>
          <p:nvPr userDrawn="1"/>
        </p:nvSpPr>
        <p:spPr>
          <a:xfrm>
            <a:off x="0" y="0"/>
            <a:ext cx="12192000" cy="1122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2" name="Picture 11">
            <a:extLst>
              <a:ext uri="{FF2B5EF4-FFF2-40B4-BE49-F238E27FC236}">
                <a16:creationId xmlns:a16="http://schemas.microsoft.com/office/drawing/2014/main" id="{970D8FE2-429B-484D-8F2D-0B5677182272}"/>
              </a:ext>
            </a:extLst>
          </p:cNvPr>
          <p:cNvPicPr>
            <a:picLocks noChangeAspect="1"/>
          </p:cNvPicPr>
          <p:nvPr userDrawn="1"/>
        </p:nvPicPr>
        <p:blipFill>
          <a:blip r:embed="rId2"/>
          <a:srcRect/>
          <a:stretch/>
        </p:blipFill>
        <p:spPr>
          <a:xfrm>
            <a:off x="327746" y="378619"/>
            <a:ext cx="1414559" cy="365125"/>
          </a:xfrm>
          <a:prstGeom prst="rect">
            <a:avLst/>
          </a:prstGeom>
        </p:spPr>
      </p:pic>
    </p:spTree>
    <p:extLst>
      <p:ext uri="{BB962C8B-B14F-4D97-AF65-F5344CB8AC3E}">
        <p14:creationId xmlns:p14="http://schemas.microsoft.com/office/powerpoint/2010/main" val="34938918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1BCC8-0B3F-4D59-BC04-DB2E742BA979}"/>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7333D9-6D99-41B5-B9DF-AB2B36ACCC9A}"/>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8EC957-F1C7-4FF7-AFF1-9499F9D91B3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E19397C-8727-4425-8FE8-B9B88D962D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ABEC43-7612-4CE0-AB26-87353EC71E0D}"/>
              </a:ext>
            </a:extLst>
          </p:cNvPr>
          <p:cNvSpPr>
            <a:spLocks noGrp="1"/>
          </p:cNvSpPr>
          <p:nvPr>
            <p:ph type="sldNum" sz="quarter" idx="12"/>
          </p:nvPr>
        </p:nvSpPr>
        <p:spPr/>
        <p:txBody>
          <a:bodyPr/>
          <a:lstStyle/>
          <a:p>
            <a:fld id="{00000000-1234-1234-1234-123412341234}" type="slidenum">
              <a:rPr lang="en" smtClean="0"/>
              <a:pPr/>
              <a:t>‹#›</a:t>
            </a:fld>
            <a:endParaRPr lang="en"/>
          </a:p>
        </p:txBody>
      </p:sp>
      <p:pic>
        <p:nvPicPr>
          <p:cNvPr id="7" name="Picture 6">
            <a:extLst>
              <a:ext uri="{FF2B5EF4-FFF2-40B4-BE49-F238E27FC236}">
                <a16:creationId xmlns:a16="http://schemas.microsoft.com/office/drawing/2014/main" id="{F550AE3A-6ED0-41AA-947C-8E62CD2F9F95}"/>
              </a:ext>
            </a:extLst>
          </p:cNvPr>
          <p:cNvPicPr>
            <a:picLocks noChangeAspect="1"/>
          </p:cNvPicPr>
          <p:nvPr userDrawn="1"/>
        </p:nvPicPr>
        <p:blipFill>
          <a:blip r:embed="rId2"/>
          <a:srcRect/>
          <a:stretch/>
        </p:blipFill>
        <p:spPr>
          <a:xfrm>
            <a:off x="292234" y="223652"/>
            <a:ext cx="1414559" cy="365125"/>
          </a:xfrm>
          <a:prstGeom prst="rect">
            <a:avLst/>
          </a:prstGeom>
        </p:spPr>
      </p:pic>
    </p:spTree>
    <p:extLst>
      <p:ext uri="{BB962C8B-B14F-4D97-AF65-F5344CB8AC3E}">
        <p14:creationId xmlns:p14="http://schemas.microsoft.com/office/powerpoint/2010/main" val="34033058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A8AE8-4640-49A4-BD15-5368FFA134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91D39A-2DCF-459D-BD75-DF61EB321FD8}"/>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5C3871-336B-4DB2-9B37-A78B6D9BBF87}"/>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40B64B-619E-456D-8D2B-46095F54EC3A}"/>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B44836A-B1F3-47B3-ACD6-90EA61DA42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EC9608-C57A-409B-B5AD-DA3C1572A61E}"/>
              </a:ext>
            </a:extLst>
          </p:cNvPr>
          <p:cNvSpPr>
            <a:spLocks noGrp="1"/>
          </p:cNvSpPr>
          <p:nvPr>
            <p:ph type="sldNum" sz="quarter" idx="12"/>
          </p:nvPr>
        </p:nvSpPr>
        <p:spPr/>
        <p:txBody>
          <a:bodyPr/>
          <a:lstStyle/>
          <a:p>
            <a:fld id="{00000000-1234-1234-1234-123412341234}" type="slidenum">
              <a:rPr lang="en" smtClean="0"/>
              <a:pPr/>
              <a:t>‹#›</a:t>
            </a:fld>
            <a:endParaRPr lang="en"/>
          </a:p>
        </p:txBody>
      </p:sp>
      <p:pic>
        <p:nvPicPr>
          <p:cNvPr id="8" name="Picture 7">
            <a:extLst>
              <a:ext uri="{FF2B5EF4-FFF2-40B4-BE49-F238E27FC236}">
                <a16:creationId xmlns:a16="http://schemas.microsoft.com/office/drawing/2014/main" id="{C126B753-2C7E-49D9-8376-04A47F3E66C5}"/>
              </a:ext>
            </a:extLst>
          </p:cNvPr>
          <p:cNvPicPr>
            <a:picLocks noChangeAspect="1"/>
          </p:cNvPicPr>
          <p:nvPr userDrawn="1"/>
        </p:nvPicPr>
        <p:blipFill>
          <a:blip r:embed="rId2"/>
          <a:srcRect/>
          <a:stretch/>
        </p:blipFill>
        <p:spPr>
          <a:xfrm>
            <a:off x="268560" y="230188"/>
            <a:ext cx="1414559" cy="365125"/>
          </a:xfrm>
          <a:prstGeom prst="rect">
            <a:avLst/>
          </a:prstGeom>
        </p:spPr>
      </p:pic>
    </p:spTree>
    <p:extLst>
      <p:ext uri="{BB962C8B-B14F-4D97-AF65-F5344CB8AC3E}">
        <p14:creationId xmlns:p14="http://schemas.microsoft.com/office/powerpoint/2010/main" val="193287832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B0C536-F279-4F18-A183-8F1527423A2A}"/>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69CB8125-DD60-467A-B69F-29644F410F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ABD708-BE22-4784-A818-D30246D12B04}"/>
              </a:ext>
            </a:extLst>
          </p:cNvPr>
          <p:cNvSpPr>
            <a:spLocks noGrp="1"/>
          </p:cNvSpPr>
          <p:nvPr>
            <p:ph type="sldNum" sz="quarter" idx="12"/>
          </p:nvPr>
        </p:nvSpPr>
        <p:spPr/>
        <p:txBody>
          <a:bodyPr/>
          <a:lstStyle/>
          <a:p>
            <a:fld id="{00000000-1234-1234-1234-123412341234}" type="slidenum">
              <a:rPr lang="en" smtClean="0"/>
              <a:pPr/>
              <a:t>‹#›</a:t>
            </a:fld>
            <a:endParaRPr lang="en"/>
          </a:p>
        </p:txBody>
      </p:sp>
      <p:pic>
        <p:nvPicPr>
          <p:cNvPr id="5" name="Picture 4">
            <a:extLst>
              <a:ext uri="{FF2B5EF4-FFF2-40B4-BE49-F238E27FC236}">
                <a16:creationId xmlns:a16="http://schemas.microsoft.com/office/drawing/2014/main" id="{BA7B5B92-DC59-4DFD-968D-5AAE26EE7047}"/>
              </a:ext>
            </a:extLst>
          </p:cNvPr>
          <p:cNvPicPr>
            <a:picLocks noChangeAspect="1"/>
          </p:cNvPicPr>
          <p:nvPr userDrawn="1"/>
        </p:nvPicPr>
        <p:blipFill>
          <a:blip r:embed="rId2"/>
          <a:srcRect/>
          <a:stretch/>
        </p:blipFill>
        <p:spPr>
          <a:xfrm>
            <a:off x="209377" y="6236794"/>
            <a:ext cx="1414559" cy="365125"/>
          </a:xfrm>
          <a:prstGeom prst="rect">
            <a:avLst/>
          </a:prstGeom>
        </p:spPr>
      </p:pic>
      <p:pic>
        <p:nvPicPr>
          <p:cNvPr id="6" name="Picture 5" descr="A picture containing text, room, scene, gambling house&#10;&#10;Description automatically generated">
            <a:extLst>
              <a:ext uri="{FF2B5EF4-FFF2-40B4-BE49-F238E27FC236}">
                <a16:creationId xmlns:a16="http://schemas.microsoft.com/office/drawing/2014/main" id="{EE73B102-C1FE-46C5-86E4-F8B1F0825E99}"/>
              </a:ext>
            </a:extLst>
          </p:cNvPr>
          <p:cNvPicPr>
            <a:picLocks noChangeAspect="1"/>
          </p:cNvPicPr>
          <p:nvPr userDrawn="1"/>
        </p:nvPicPr>
        <p:blipFill>
          <a:blip r:embed="rId3"/>
          <a:stretch>
            <a:fillRect/>
          </a:stretch>
        </p:blipFill>
        <p:spPr>
          <a:xfrm>
            <a:off x="11174575" y="5752113"/>
            <a:ext cx="971437" cy="969364"/>
          </a:xfrm>
          <a:prstGeom prst="rect">
            <a:avLst/>
          </a:prstGeom>
        </p:spPr>
      </p:pic>
    </p:spTree>
    <p:extLst>
      <p:ext uri="{BB962C8B-B14F-4D97-AF65-F5344CB8AC3E}">
        <p14:creationId xmlns:p14="http://schemas.microsoft.com/office/powerpoint/2010/main" val="23496200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CFF03-8CF2-4082-8758-EB27050EEDC5}"/>
              </a:ext>
            </a:extLst>
          </p:cNvPr>
          <p:cNvSpPr>
            <a:spLocks noGrp="1"/>
          </p:cNvSpPr>
          <p:nvPr>
            <p:ph type="title"/>
          </p:nvPr>
        </p:nvSpPr>
        <p:spPr>
          <a:noFill/>
        </p:spPr>
        <p:txBody>
          <a:bodyPr/>
          <a:lstStyle/>
          <a:p>
            <a:r>
              <a:rPr lang="en-US"/>
              <a:t>Click to edit Master title style</a:t>
            </a:r>
          </a:p>
        </p:txBody>
      </p:sp>
      <p:sp>
        <p:nvSpPr>
          <p:cNvPr id="3" name="Date Placeholder 2">
            <a:extLst>
              <a:ext uri="{FF2B5EF4-FFF2-40B4-BE49-F238E27FC236}">
                <a16:creationId xmlns:a16="http://schemas.microsoft.com/office/drawing/2014/main" id="{CEF9F77B-E3C2-47D5-BCAB-8423BD20A7A2}"/>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BA79D988-2347-4A57-9A20-3256808B83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B165F3-E600-4C8B-8D17-CF5B5069993B}"/>
              </a:ext>
            </a:extLst>
          </p:cNvPr>
          <p:cNvSpPr>
            <a:spLocks noGrp="1"/>
          </p:cNvSpPr>
          <p:nvPr>
            <p:ph type="sldNum" sz="quarter" idx="12"/>
          </p:nvPr>
        </p:nvSpPr>
        <p:spPr/>
        <p:txBody>
          <a:bodyPr/>
          <a:lstStyle/>
          <a:p>
            <a:fld id="{00000000-1234-1234-1234-123412341234}" type="slidenum">
              <a:rPr lang="en" smtClean="0"/>
              <a:pPr/>
              <a:t>‹#›</a:t>
            </a:fld>
            <a:endParaRPr lang="en"/>
          </a:p>
        </p:txBody>
      </p:sp>
      <p:pic>
        <p:nvPicPr>
          <p:cNvPr id="6" name="Picture 5">
            <a:extLst>
              <a:ext uri="{FF2B5EF4-FFF2-40B4-BE49-F238E27FC236}">
                <a16:creationId xmlns:a16="http://schemas.microsoft.com/office/drawing/2014/main" id="{4F74CA51-E93F-43D4-B405-603BC600528C}"/>
              </a:ext>
            </a:extLst>
          </p:cNvPr>
          <p:cNvPicPr>
            <a:picLocks noChangeAspect="1"/>
          </p:cNvPicPr>
          <p:nvPr userDrawn="1"/>
        </p:nvPicPr>
        <p:blipFill>
          <a:blip r:embed="rId2"/>
          <a:srcRect/>
          <a:stretch/>
        </p:blipFill>
        <p:spPr>
          <a:xfrm>
            <a:off x="233051" y="182563"/>
            <a:ext cx="1414559" cy="365125"/>
          </a:xfrm>
          <a:prstGeom prst="rect">
            <a:avLst/>
          </a:prstGeom>
        </p:spPr>
      </p:pic>
    </p:spTree>
    <p:extLst>
      <p:ext uri="{BB962C8B-B14F-4D97-AF65-F5344CB8AC3E}">
        <p14:creationId xmlns:p14="http://schemas.microsoft.com/office/powerpoint/2010/main" val="12450825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B0C536-F279-4F18-A183-8F1527423A2A}"/>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69CB8125-DD60-467A-B69F-29644F410F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ABD708-BE22-4784-A818-D30246D12B04}"/>
              </a:ext>
            </a:extLst>
          </p:cNvPr>
          <p:cNvSpPr>
            <a:spLocks noGrp="1"/>
          </p:cNvSpPr>
          <p:nvPr>
            <p:ph type="sldNum" sz="quarter" idx="12"/>
          </p:nvPr>
        </p:nvSpPr>
        <p:spPr/>
        <p:txBody>
          <a:bodyPr/>
          <a:lstStyle/>
          <a:p>
            <a:fld id="{00000000-1234-1234-1234-123412341234}" type="slidenum">
              <a:rPr lang="en" smtClean="0"/>
              <a:pPr/>
              <a:t>‹#›</a:t>
            </a:fld>
            <a:endParaRPr lang="en"/>
          </a:p>
        </p:txBody>
      </p:sp>
      <p:pic>
        <p:nvPicPr>
          <p:cNvPr id="5" name="Picture 4">
            <a:extLst>
              <a:ext uri="{FF2B5EF4-FFF2-40B4-BE49-F238E27FC236}">
                <a16:creationId xmlns:a16="http://schemas.microsoft.com/office/drawing/2014/main" id="{BA7B5B92-DC59-4DFD-968D-5AAE26EE7047}"/>
              </a:ext>
            </a:extLst>
          </p:cNvPr>
          <p:cNvPicPr>
            <a:picLocks noChangeAspect="1"/>
          </p:cNvPicPr>
          <p:nvPr userDrawn="1"/>
        </p:nvPicPr>
        <p:blipFill>
          <a:blip r:embed="rId2"/>
          <a:srcRect/>
          <a:stretch/>
        </p:blipFill>
        <p:spPr>
          <a:xfrm>
            <a:off x="386930" y="235490"/>
            <a:ext cx="1414559" cy="365125"/>
          </a:xfrm>
          <a:prstGeom prst="rect">
            <a:avLst/>
          </a:prstGeom>
        </p:spPr>
      </p:pic>
    </p:spTree>
    <p:extLst>
      <p:ext uri="{BB962C8B-B14F-4D97-AF65-F5344CB8AC3E}">
        <p14:creationId xmlns:p14="http://schemas.microsoft.com/office/powerpoint/2010/main" val="42347002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31F31-9316-468E-AB11-AC45F79E82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720046C-F3ED-435A-8A41-D781F1371A97}"/>
              </a:ext>
            </a:extLst>
          </p:cNvPr>
          <p:cNvSpPr>
            <a:spLocks noGrp="1"/>
          </p:cNvSpPr>
          <p:nvPr>
            <p:ph type="body" orient="vert" idx="1"/>
          </p:nvPr>
        </p:nvSpPr>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97FE0A6-6BBE-42ED-B193-1AFF58C3EFF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8330211-6C72-4A78-81DF-A640157622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239C65-E3FF-4D88-B407-4949372888C2}"/>
              </a:ext>
            </a:extLst>
          </p:cNvPr>
          <p:cNvSpPr>
            <a:spLocks noGrp="1"/>
          </p:cNvSpPr>
          <p:nvPr>
            <p:ph type="sldNum" sz="quarter" idx="12"/>
          </p:nvPr>
        </p:nvSpPr>
        <p:spPr/>
        <p:txBody>
          <a:bodyPr/>
          <a:lstStyle/>
          <a:p>
            <a:fld id="{00000000-1234-1234-1234-123412341234}" type="slidenum">
              <a:rPr lang="en" smtClean="0"/>
              <a:pPr/>
              <a:t>‹#›</a:t>
            </a:fld>
            <a:endParaRPr lang="en"/>
          </a:p>
        </p:txBody>
      </p:sp>
      <p:pic>
        <p:nvPicPr>
          <p:cNvPr id="7" name="Picture 6">
            <a:extLst>
              <a:ext uri="{FF2B5EF4-FFF2-40B4-BE49-F238E27FC236}">
                <a16:creationId xmlns:a16="http://schemas.microsoft.com/office/drawing/2014/main" id="{C08DE9CC-DD00-47ED-95E6-ADC22454E4ED}"/>
              </a:ext>
            </a:extLst>
          </p:cNvPr>
          <p:cNvPicPr>
            <a:picLocks noChangeAspect="1"/>
          </p:cNvPicPr>
          <p:nvPr userDrawn="1"/>
        </p:nvPicPr>
        <p:blipFill>
          <a:blip r:embed="rId2"/>
          <a:srcRect/>
          <a:stretch/>
        </p:blipFill>
        <p:spPr>
          <a:xfrm>
            <a:off x="386930" y="339524"/>
            <a:ext cx="1414559" cy="365125"/>
          </a:xfrm>
          <a:prstGeom prst="rect">
            <a:avLst/>
          </a:prstGeom>
        </p:spPr>
      </p:pic>
      <p:pic>
        <p:nvPicPr>
          <p:cNvPr id="8" name="Picture 7" descr="A picture containing text, room, scene, gambling house&#10;&#10;Description automatically generated">
            <a:extLst>
              <a:ext uri="{FF2B5EF4-FFF2-40B4-BE49-F238E27FC236}">
                <a16:creationId xmlns:a16="http://schemas.microsoft.com/office/drawing/2014/main" id="{9D4878B7-C6B2-40C5-8944-C31CF4F90DBB}"/>
              </a:ext>
            </a:extLst>
          </p:cNvPr>
          <p:cNvPicPr>
            <a:picLocks noChangeAspect="1"/>
          </p:cNvPicPr>
          <p:nvPr userDrawn="1"/>
        </p:nvPicPr>
        <p:blipFill>
          <a:blip r:embed="rId3"/>
          <a:stretch>
            <a:fillRect/>
          </a:stretch>
        </p:blipFill>
        <p:spPr>
          <a:xfrm>
            <a:off x="11174575" y="5752113"/>
            <a:ext cx="971437" cy="969364"/>
          </a:xfrm>
          <a:prstGeom prst="rect">
            <a:avLst/>
          </a:prstGeom>
        </p:spPr>
      </p:pic>
    </p:spTree>
    <p:extLst>
      <p:ext uri="{BB962C8B-B14F-4D97-AF65-F5344CB8AC3E}">
        <p14:creationId xmlns:p14="http://schemas.microsoft.com/office/powerpoint/2010/main" val="900544104"/>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B3018-B557-4AF1-9751-3BD0D433576B}"/>
              </a:ext>
            </a:extLst>
          </p:cNvPr>
          <p:cNvSpPr>
            <a:spLocks noGrp="1"/>
          </p:cNvSpPr>
          <p:nvPr>
            <p:ph type="title"/>
          </p:nvPr>
        </p:nvSpPr>
        <p:spPr>
          <a:xfrm>
            <a:off x="839788" y="457200"/>
            <a:ext cx="3932237" cy="1600200"/>
          </a:xfrm>
          <a:noFill/>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E43C157A-300A-44E1-BF8F-8834218D2954}"/>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4E6749-E1F9-4018-8AE4-9888ADEC8D9B}"/>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33DE2D-140C-4897-B4B3-6C524F624BAF}"/>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F73DE318-2D9B-479F-AE34-874AB76B76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8C3D06-426B-443D-9154-949A35245C6A}"/>
              </a:ext>
            </a:extLst>
          </p:cNvPr>
          <p:cNvSpPr>
            <a:spLocks noGrp="1"/>
          </p:cNvSpPr>
          <p:nvPr>
            <p:ph type="sldNum" sz="quarter" idx="12"/>
          </p:nvPr>
        </p:nvSpPr>
        <p:spPr/>
        <p:txBody>
          <a:bodyPr/>
          <a:lstStyle/>
          <a:p>
            <a:fld id="{00000000-1234-1234-1234-123412341234}" type="slidenum">
              <a:rPr lang="en" smtClean="0"/>
              <a:pPr/>
              <a:t>‹#›</a:t>
            </a:fld>
            <a:endParaRPr lang="en"/>
          </a:p>
        </p:txBody>
      </p:sp>
      <p:pic>
        <p:nvPicPr>
          <p:cNvPr id="8" name="Picture 7">
            <a:extLst>
              <a:ext uri="{FF2B5EF4-FFF2-40B4-BE49-F238E27FC236}">
                <a16:creationId xmlns:a16="http://schemas.microsoft.com/office/drawing/2014/main" id="{9A987325-4A92-4D21-A018-2A7E4176323D}"/>
              </a:ext>
            </a:extLst>
          </p:cNvPr>
          <p:cNvPicPr>
            <a:picLocks noChangeAspect="1"/>
          </p:cNvPicPr>
          <p:nvPr userDrawn="1"/>
        </p:nvPicPr>
        <p:blipFill>
          <a:blip r:embed="rId2"/>
          <a:srcRect/>
          <a:stretch/>
        </p:blipFill>
        <p:spPr>
          <a:xfrm>
            <a:off x="315909" y="274638"/>
            <a:ext cx="1414559" cy="365125"/>
          </a:xfrm>
          <a:prstGeom prst="rect">
            <a:avLst/>
          </a:prstGeom>
        </p:spPr>
      </p:pic>
    </p:spTree>
    <p:extLst>
      <p:ext uri="{BB962C8B-B14F-4D97-AF65-F5344CB8AC3E}">
        <p14:creationId xmlns:p14="http://schemas.microsoft.com/office/powerpoint/2010/main" val="662056908"/>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74B0A-DBA3-44B9-B3D2-F82FCEA3DCD9}"/>
              </a:ext>
            </a:extLst>
          </p:cNvPr>
          <p:cNvSpPr>
            <a:spLocks noGrp="1"/>
          </p:cNvSpPr>
          <p:nvPr>
            <p:ph type="title"/>
          </p:nvPr>
        </p:nvSpPr>
        <p:spPr>
          <a:xfrm>
            <a:off x="0" y="0"/>
            <a:ext cx="12192000" cy="1690688"/>
          </a:xfrm>
          <a:noFill/>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CAF2DFD-DC9C-44CF-B648-5DEFD7652586}"/>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8CED2646-4A23-4433-BB01-8AFF590A83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3D477B-0FC5-47AD-A042-2190F3EF5636}"/>
              </a:ext>
            </a:extLst>
          </p:cNvPr>
          <p:cNvSpPr>
            <a:spLocks noGrp="1"/>
          </p:cNvSpPr>
          <p:nvPr>
            <p:ph type="sldNum" sz="quarter" idx="12"/>
          </p:nvPr>
        </p:nvSpPr>
        <p:spPr/>
        <p:txBody>
          <a:bodyPr/>
          <a:lstStyle/>
          <a:p>
            <a:fld id="{00000000-1234-1234-1234-123412341234}" type="slidenum">
              <a:rPr lang="en" smtClean="0"/>
              <a:pPr/>
              <a:t>‹#›</a:t>
            </a:fld>
            <a:endParaRPr lang="en"/>
          </a:p>
        </p:txBody>
      </p:sp>
      <p:pic>
        <p:nvPicPr>
          <p:cNvPr id="6" name="Picture 5">
            <a:extLst>
              <a:ext uri="{FF2B5EF4-FFF2-40B4-BE49-F238E27FC236}">
                <a16:creationId xmlns:a16="http://schemas.microsoft.com/office/drawing/2014/main" id="{77AC5114-D0BF-4D47-93FC-0981DFAC0040}"/>
              </a:ext>
            </a:extLst>
          </p:cNvPr>
          <p:cNvPicPr>
            <a:picLocks noChangeAspect="1"/>
          </p:cNvPicPr>
          <p:nvPr userDrawn="1"/>
        </p:nvPicPr>
        <p:blipFill>
          <a:blip r:embed="rId2"/>
          <a:srcRect/>
          <a:stretch/>
        </p:blipFill>
        <p:spPr>
          <a:xfrm>
            <a:off x="339291" y="356018"/>
            <a:ext cx="1414559" cy="365125"/>
          </a:xfrm>
          <a:prstGeom prst="rect">
            <a:avLst/>
          </a:prstGeom>
        </p:spPr>
      </p:pic>
    </p:spTree>
    <p:extLst>
      <p:ext uri="{BB962C8B-B14F-4D97-AF65-F5344CB8AC3E}">
        <p14:creationId xmlns:p14="http://schemas.microsoft.com/office/powerpoint/2010/main" val="42075670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80"/>
        <p:cNvGrpSpPr/>
        <p:nvPr/>
      </p:nvGrpSpPr>
      <p:grpSpPr>
        <a:xfrm>
          <a:off x="0" y="0"/>
          <a:ext cx="0" cy="0"/>
          <a:chOff x="0" y="0"/>
          <a:chExt cx="0" cy="0"/>
        </a:xfrm>
      </p:grpSpPr>
      <p:sp>
        <p:nvSpPr>
          <p:cNvPr id="81" name="Google Shape;81;p13"/>
          <p:cNvSpPr txBox="1">
            <a:spLocks noGrp="1"/>
          </p:cNvSpPr>
          <p:nvPr>
            <p:ph type="title"/>
          </p:nvPr>
        </p:nvSpPr>
        <p:spPr>
          <a:xfrm>
            <a:off x="415600" y="593367"/>
            <a:ext cx="11360800" cy="763600"/>
          </a:xfrm>
          <a:prstGeom prst="rect">
            <a:avLst/>
          </a:prstGeom>
          <a:noFill/>
        </p:spPr>
        <p:txBody>
          <a:bodyPr spcFirstLastPara="1" wrap="square" lIns="68575" tIns="34275" rIns="68575" bIns="34275" anchor="ctr" anchorCtr="0">
            <a:no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dirty="0"/>
          </a:p>
        </p:txBody>
      </p:sp>
      <p:sp>
        <p:nvSpPr>
          <p:cNvPr id="82" name="Google Shape;82;p13"/>
          <p:cNvSpPr txBox="1">
            <a:spLocks noGrp="1"/>
          </p:cNvSpPr>
          <p:nvPr>
            <p:ph type="body" idx="1"/>
          </p:nvPr>
        </p:nvSpPr>
        <p:spPr>
          <a:xfrm>
            <a:off x="415600" y="1536633"/>
            <a:ext cx="5333200" cy="4555200"/>
          </a:xfrm>
          <a:prstGeom prst="rect">
            <a:avLst/>
          </a:prstGeom>
        </p:spPr>
        <p:txBody>
          <a:bodyPr spcFirstLastPara="1" wrap="square" lIns="68575" tIns="34275" rIns="68575" bIns="34275" anchor="t" anchorCtr="0">
            <a:noAutofit/>
          </a:bodyPr>
          <a:lstStyle>
            <a:lvl1pPr marL="609585" lvl="0" indent="-423323" rtl="0">
              <a:spcBef>
                <a:spcPts val="1067"/>
              </a:spcBef>
              <a:spcAft>
                <a:spcPts val="0"/>
              </a:spcAft>
              <a:buSzPts val="1400"/>
              <a:buChar char="•"/>
              <a:defRPr sz="1867"/>
            </a:lvl1pPr>
            <a:lvl2pPr marL="1219170" lvl="1" indent="-406390" rtl="0">
              <a:spcBef>
                <a:spcPts val="533"/>
              </a:spcBef>
              <a:spcAft>
                <a:spcPts val="0"/>
              </a:spcAft>
              <a:buSzPts val="1200"/>
              <a:buChar char="•"/>
              <a:defRPr sz="1600"/>
            </a:lvl2pPr>
            <a:lvl3pPr marL="1828754" lvl="2" indent="-406390" rtl="0">
              <a:spcBef>
                <a:spcPts val="533"/>
              </a:spcBef>
              <a:spcAft>
                <a:spcPts val="0"/>
              </a:spcAft>
              <a:buSzPts val="1200"/>
              <a:buChar char="•"/>
              <a:defRPr sz="1600"/>
            </a:lvl3pPr>
            <a:lvl4pPr marL="2438339" lvl="3" indent="-406390" rtl="0">
              <a:spcBef>
                <a:spcPts val="533"/>
              </a:spcBef>
              <a:spcAft>
                <a:spcPts val="0"/>
              </a:spcAft>
              <a:buSzPts val="1200"/>
              <a:buChar char="•"/>
              <a:defRPr sz="1600"/>
            </a:lvl4pPr>
            <a:lvl5pPr marL="3047924" lvl="4" indent="-406390" rtl="0">
              <a:spcBef>
                <a:spcPts val="533"/>
              </a:spcBef>
              <a:spcAft>
                <a:spcPts val="0"/>
              </a:spcAft>
              <a:buSzPts val="1200"/>
              <a:buChar char="•"/>
              <a:defRPr sz="1600"/>
            </a:lvl5pPr>
            <a:lvl6pPr marL="3657509" lvl="5" indent="-406390" rtl="0">
              <a:spcBef>
                <a:spcPts val="533"/>
              </a:spcBef>
              <a:spcAft>
                <a:spcPts val="0"/>
              </a:spcAft>
              <a:buSzPts val="1200"/>
              <a:buChar char="•"/>
              <a:defRPr sz="1600"/>
            </a:lvl6pPr>
            <a:lvl7pPr marL="4267093" lvl="6" indent="-406390" rtl="0">
              <a:spcBef>
                <a:spcPts val="533"/>
              </a:spcBef>
              <a:spcAft>
                <a:spcPts val="0"/>
              </a:spcAft>
              <a:buSzPts val="1200"/>
              <a:buChar char="•"/>
              <a:defRPr sz="1600"/>
            </a:lvl7pPr>
            <a:lvl8pPr marL="4876678" lvl="7" indent="-406390" rtl="0">
              <a:spcBef>
                <a:spcPts val="533"/>
              </a:spcBef>
              <a:spcAft>
                <a:spcPts val="0"/>
              </a:spcAft>
              <a:buSzPts val="1200"/>
              <a:buChar char="•"/>
              <a:defRPr sz="1600"/>
            </a:lvl8pPr>
            <a:lvl9pPr marL="5486263" lvl="8" indent="-406390" rtl="0">
              <a:spcBef>
                <a:spcPts val="533"/>
              </a:spcBef>
              <a:spcAft>
                <a:spcPts val="0"/>
              </a:spcAft>
              <a:buSzPts val="1200"/>
              <a:buChar char="•"/>
              <a:defRPr sz="1600"/>
            </a:lvl9pPr>
          </a:lstStyle>
          <a:p>
            <a:endParaRPr/>
          </a:p>
        </p:txBody>
      </p:sp>
      <p:sp>
        <p:nvSpPr>
          <p:cNvPr id="83" name="Google Shape;83;p13"/>
          <p:cNvSpPr txBox="1">
            <a:spLocks noGrp="1"/>
          </p:cNvSpPr>
          <p:nvPr>
            <p:ph type="body" idx="2"/>
          </p:nvPr>
        </p:nvSpPr>
        <p:spPr>
          <a:xfrm>
            <a:off x="6443200" y="1536633"/>
            <a:ext cx="5333200" cy="4555200"/>
          </a:xfrm>
          <a:prstGeom prst="rect">
            <a:avLst/>
          </a:prstGeom>
        </p:spPr>
        <p:txBody>
          <a:bodyPr spcFirstLastPara="1" wrap="square" lIns="68575" tIns="34275" rIns="68575" bIns="34275" anchor="t" anchorCtr="0">
            <a:noAutofit/>
          </a:bodyPr>
          <a:lstStyle>
            <a:lvl1pPr marL="609585" lvl="0" indent="-423323" rtl="0">
              <a:spcBef>
                <a:spcPts val="1067"/>
              </a:spcBef>
              <a:spcAft>
                <a:spcPts val="0"/>
              </a:spcAft>
              <a:buSzPts val="1400"/>
              <a:buChar char="•"/>
              <a:defRPr sz="1867"/>
            </a:lvl1pPr>
            <a:lvl2pPr marL="1219170" lvl="1" indent="-406390" rtl="0">
              <a:spcBef>
                <a:spcPts val="533"/>
              </a:spcBef>
              <a:spcAft>
                <a:spcPts val="0"/>
              </a:spcAft>
              <a:buSzPts val="1200"/>
              <a:buChar char="•"/>
              <a:defRPr sz="1600"/>
            </a:lvl2pPr>
            <a:lvl3pPr marL="1828754" lvl="2" indent="-406390" rtl="0">
              <a:spcBef>
                <a:spcPts val="533"/>
              </a:spcBef>
              <a:spcAft>
                <a:spcPts val="0"/>
              </a:spcAft>
              <a:buSzPts val="1200"/>
              <a:buChar char="•"/>
              <a:defRPr sz="1600"/>
            </a:lvl3pPr>
            <a:lvl4pPr marL="2438339" lvl="3" indent="-406390" rtl="0">
              <a:spcBef>
                <a:spcPts val="533"/>
              </a:spcBef>
              <a:spcAft>
                <a:spcPts val="0"/>
              </a:spcAft>
              <a:buSzPts val="1200"/>
              <a:buChar char="•"/>
              <a:defRPr sz="1600"/>
            </a:lvl4pPr>
            <a:lvl5pPr marL="3047924" lvl="4" indent="-406390" rtl="0">
              <a:spcBef>
                <a:spcPts val="533"/>
              </a:spcBef>
              <a:spcAft>
                <a:spcPts val="0"/>
              </a:spcAft>
              <a:buSzPts val="1200"/>
              <a:buChar char="•"/>
              <a:defRPr sz="1600"/>
            </a:lvl5pPr>
            <a:lvl6pPr marL="3657509" lvl="5" indent="-406390" rtl="0">
              <a:spcBef>
                <a:spcPts val="533"/>
              </a:spcBef>
              <a:spcAft>
                <a:spcPts val="0"/>
              </a:spcAft>
              <a:buSzPts val="1200"/>
              <a:buChar char="•"/>
              <a:defRPr sz="1600"/>
            </a:lvl6pPr>
            <a:lvl7pPr marL="4267093" lvl="6" indent="-406390" rtl="0">
              <a:spcBef>
                <a:spcPts val="533"/>
              </a:spcBef>
              <a:spcAft>
                <a:spcPts val="0"/>
              </a:spcAft>
              <a:buSzPts val="1200"/>
              <a:buChar char="•"/>
              <a:defRPr sz="1600"/>
            </a:lvl7pPr>
            <a:lvl8pPr marL="4876678" lvl="7" indent="-406390" rtl="0">
              <a:spcBef>
                <a:spcPts val="533"/>
              </a:spcBef>
              <a:spcAft>
                <a:spcPts val="0"/>
              </a:spcAft>
              <a:buSzPts val="1200"/>
              <a:buChar char="•"/>
              <a:defRPr sz="1600"/>
            </a:lvl8pPr>
            <a:lvl9pPr marL="5486263" lvl="8" indent="-406390" rtl="0">
              <a:spcBef>
                <a:spcPts val="533"/>
              </a:spcBef>
              <a:spcAft>
                <a:spcPts val="0"/>
              </a:spcAft>
              <a:buSzPts val="1200"/>
              <a:buChar char="•"/>
              <a:defRPr sz="1600"/>
            </a:lvl9pPr>
          </a:lstStyle>
          <a:p>
            <a:endParaRPr/>
          </a:p>
        </p:txBody>
      </p:sp>
      <p:sp>
        <p:nvSpPr>
          <p:cNvPr id="84" name="Google Shape;84;p13"/>
          <p:cNvSpPr txBox="1">
            <a:spLocks noGrp="1"/>
          </p:cNvSpPr>
          <p:nvPr>
            <p:ph type="sldNum" idx="12"/>
          </p:nvPr>
        </p:nvSpPr>
        <p:spPr>
          <a:xfrm>
            <a:off x="11296611" y="6217623"/>
            <a:ext cx="731600" cy="5248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6" name="Picture 5">
            <a:extLst>
              <a:ext uri="{FF2B5EF4-FFF2-40B4-BE49-F238E27FC236}">
                <a16:creationId xmlns:a16="http://schemas.microsoft.com/office/drawing/2014/main" id="{9B4779D8-E26C-41ED-8150-7C7863EC6481}"/>
              </a:ext>
            </a:extLst>
          </p:cNvPr>
          <p:cNvPicPr>
            <a:picLocks noChangeAspect="1"/>
          </p:cNvPicPr>
          <p:nvPr userDrawn="1"/>
        </p:nvPicPr>
        <p:blipFill>
          <a:blip r:embed="rId2"/>
          <a:srcRect/>
          <a:stretch/>
        </p:blipFill>
        <p:spPr>
          <a:xfrm>
            <a:off x="268562" y="320971"/>
            <a:ext cx="1414559" cy="365125"/>
          </a:xfrm>
          <a:prstGeom prst="rect">
            <a:avLst/>
          </a:prstGeom>
        </p:spPr>
      </p:pic>
      <p:pic>
        <p:nvPicPr>
          <p:cNvPr id="7" name="Picture 6" descr="A picture containing text, room, scene, gambling house&#10;&#10;Description automatically generated">
            <a:extLst>
              <a:ext uri="{FF2B5EF4-FFF2-40B4-BE49-F238E27FC236}">
                <a16:creationId xmlns:a16="http://schemas.microsoft.com/office/drawing/2014/main" id="{2E9A02DB-AA50-4020-ADC7-9540997A5DBF}"/>
              </a:ext>
            </a:extLst>
          </p:cNvPr>
          <p:cNvPicPr>
            <a:picLocks noChangeAspect="1"/>
          </p:cNvPicPr>
          <p:nvPr userDrawn="1"/>
        </p:nvPicPr>
        <p:blipFill>
          <a:blip r:embed="rId3"/>
          <a:stretch>
            <a:fillRect/>
          </a:stretch>
        </p:blipFill>
        <p:spPr>
          <a:xfrm>
            <a:off x="11056774" y="58393"/>
            <a:ext cx="971437" cy="969364"/>
          </a:xfrm>
          <a:prstGeom prst="rect">
            <a:avLst/>
          </a:prstGeom>
        </p:spPr>
      </p:pic>
    </p:spTree>
    <p:extLst>
      <p:ext uri="{BB962C8B-B14F-4D97-AF65-F5344CB8AC3E}">
        <p14:creationId xmlns:p14="http://schemas.microsoft.com/office/powerpoint/2010/main" val="25814809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1_Title and two columns">
    <p:spTree>
      <p:nvGrpSpPr>
        <p:cNvPr id="1" name="Shape 80"/>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AD032D62-793C-4568-A4F2-372B77BA2FCD}"/>
              </a:ext>
            </a:extLst>
          </p:cNvPr>
          <p:cNvPicPr>
            <a:picLocks noChangeAspect="1"/>
          </p:cNvPicPr>
          <p:nvPr userDrawn="1"/>
        </p:nvPicPr>
        <p:blipFill>
          <a:blip r:embed="rId2"/>
          <a:stretch>
            <a:fillRect/>
          </a:stretch>
        </p:blipFill>
        <p:spPr>
          <a:xfrm>
            <a:off x="11020872" y="99737"/>
            <a:ext cx="1007339" cy="1007339"/>
          </a:xfrm>
          <a:prstGeom prst="rect">
            <a:avLst/>
          </a:prstGeom>
        </p:spPr>
      </p:pic>
      <p:sp>
        <p:nvSpPr>
          <p:cNvPr id="81" name="Google Shape;81;p13"/>
          <p:cNvSpPr txBox="1">
            <a:spLocks noGrp="1"/>
          </p:cNvSpPr>
          <p:nvPr>
            <p:ph type="title"/>
          </p:nvPr>
        </p:nvSpPr>
        <p:spPr>
          <a:xfrm>
            <a:off x="415600" y="593367"/>
            <a:ext cx="11360800" cy="763600"/>
          </a:xfrm>
          <a:prstGeom prst="rect">
            <a:avLst/>
          </a:prstGeom>
          <a:noFill/>
        </p:spPr>
        <p:txBody>
          <a:bodyPr spcFirstLastPara="1" wrap="square" lIns="68575" tIns="34275" rIns="68575" bIns="34275" anchor="ctr" anchorCtr="0">
            <a:no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dirty="0"/>
          </a:p>
        </p:txBody>
      </p:sp>
      <p:sp>
        <p:nvSpPr>
          <p:cNvPr id="82" name="Google Shape;82;p13"/>
          <p:cNvSpPr txBox="1">
            <a:spLocks noGrp="1"/>
          </p:cNvSpPr>
          <p:nvPr>
            <p:ph type="body" idx="1"/>
          </p:nvPr>
        </p:nvSpPr>
        <p:spPr>
          <a:xfrm>
            <a:off x="415600" y="1536633"/>
            <a:ext cx="5333200" cy="4555200"/>
          </a:xfrm>
          <a:prstGeom prst="rect">
            <a:avLst/>
          </a:prstGeom>
        </p:spPr>
        <p:txBody>
          <a:bodyPr spcFirstLastPara="1" wrap="square" lIns="68575" tIns="34275" rIns="68575" bIns="34275" anchor="t" anchorCtr="0">
            <a:noAutofit/>
          </a:bodyPr>
          <a:lstStyle>
            <a:lvl1pPr marL="609585" lvl="0" indent="-423323" rtl="0">
              <a:spcBef>
                <a:spcPts val="1067"/>
              </a:spcBef>
              <a:spcAft>
                <a:spcPts val="0"/>
              </a:spcAft>
              <a:buSzPts val="1400"/>
              <a:buChar char="•"/>
              <a:defRPr sz="1867"/>
            </a:lvl1pPr>
            <a:lvl2pPr marL="1219170" lvl="1" indent="-406390" rtl="0">
              <a:spcBef>
                <a:spcPts val="533"/>
              </a:spcBef>
              <a:spcAft>
                <a:spcPts val="0"/>
              </a:spcAft>
              <a:buSzPts val="1200"/>
              <a:buChar char="•"/>
              <a:defRPr sz="1600"/>
            </a:lvl2pPr>
            <a:lvl3pPr marL="1828754" lvl="2" indent="-406390" rtl="0">
              <a:spcBef>
                <a:spcPts val="533"/>
              </a:spcBef>
              <a:spcAft>
                <a:spcPts val="0"/>
              </a:spcAft>
              <a:buSzPts val="1200"/>
              <a:buChar char="•"/>
              <a:defRPr sz="1600"/>
            </a:lvl3pPr>
            <a:lvl4pPr marL="2438339" lvl="3" indent="-406390" rtl="0">
              <a:spcBef>
                <a:spcPts val="533"/>
              </a:spcBef>
              <a:spcAft>
                <a:spcPts val="0"/>
              </a:spcAft>
              <a:buSzPts val="1200"/>
              <a:buChar char="•"/>
              <a:defRPr sz="1600"/>
            </a:lvl4pPr>
            <a:lvl5pPr marL="3047924" lvl="4" indent="-406390" rtl="0">
              <a:spcBef>
                <a:spcPts val="533"/>
              </a:spcBef>
              <a:spcAft>
                <a:spcPts val="0"/>
              </a:spcAft>
              <a:buSzPts val="1200"/>
              <a:buChar char="•"/>
              <a:defRPr sz="1600"/>
            </a:lvl5pPr>
            <a:lvl6pPr marL="3657509" lvl="5" indent="-406390" rtl="0">
              <a:spcBef>
                <a:spcPts val="533"/>
              </a:spcBef>
              <a:spcAft>
                <a:spcPts val="0"/>
              </a:spcAft>
              <a:buSzPts val="1200"/>
              <a:buChar char="•"/>
              <a:defRPr sz="1600"/>
            </a:lvl6pPr>
            <a:lvl7pPr marL="4267093" lvl="6" indent="-406390" rtl="0">
              <a:spcBef>
                <a:spcPts val="533"/>
              </a:spcBef>
              <a:spcAft>
                <a:spcPts val="0"/>
              </a:spcAft>
              <a:buSzPts val="1200"/>
              <a:buChar char="•"/>
              <a:defRPr sz="1600"/>
            </a:lvl7pPr>
            <a:lvl8pPr marL="4876678" lvl="7" indent="-406390" rtl="0">
              <a:spcBef>
                <a:spcPts val="533"/>
              </a:spcBef>
              <a:spcAft>
                <a:spcPts val="0"/>
              </a:spcAft>
              <a:buSzPts val="1200"/>
              <a:buChar char="•"/>
              <a:defRPr sz="1600"/>
            </a:lvl8pPr>
            <a:lvl9pPr marL="5486263" lvl="8" indent="-406390" rtl="0">
              <a:spcBef>
                <a:spcPts val="533"/>
              </a:spcBef>
              <a:spcAft>
                <a:spcPts val="0"/>
              </a:spcAft>
              <a:buSzPts val="1200"/>
              <a:buChar char="•"/>
              <a:defRPr sz="1600"/>
            </a:lvl9pPr>
          </a:lstStyle>
          <a:p>
            <a:endParaRPr/>
          </a:p>
        </p:txBody>
      </p:sp>
      <p:sp>
        <p:nvSpPr>
          <p:cNvPr id="83" name="Google Shape;83;p13"/>
          <p:cNvSpPr txBox="1">
            <a:spLocks noGrp="1"/>
          </p:cNvSpPr>
          <p:nvPr>
            <p:ph type="body" idx="2"/>
          </p:nvPr>
        </p:nvSpPr>
        <p:spPr>
          <a:xfrm>
            <a:off x="6443200" y="1536633"/>
            <a:ext cx="5333200" cy="4555200"/>
          </a:xfrm>
          <a:prstGeom prst="rect">
            <a:avLst/>
          </a:prstGeom>
        </p:spPr>
        <p:txBody>
          <a:bodyPr spcFirstLastPara="1" wrap="square" lIns="68575" tIns="34275" rIns="68575" bIns="34275" anchor="t" anchorCtr="0">
            <a:noAutofit/>
          </a:bodyPr>
          <a:lstStyle>
            <a:lvl1pPr marL="609585" lvl="0" indent="-423323" rtl="0">
              <a:spcBef>
                <a:spcPts val="1067"/>
              </a:spcBef>
              <a:spcAft>
                <a:spcPts val="0"/>
              </a:spcAft>
              <a:buSzPts val="1400"/>
              <a:buChar char="•"/>
              <a:defRPr sz="1867"/>
            </a:lvl1pPr>
            <a:lvl2pPr marL="1219170" lvl="1" indent="-406390" rtl="0">
              <a:spcBef>
                <a:spcPts val="533"/>
              </a:spcBef>
              <a:spcAft>
                <a:spcPts val="0"/>
              </a:spcAft>
              <a:buSzPts val="1200"/>
              <a:buChar char="•"/>
              <a:defRPr sz="1600"/>
            </a:lvl2pPr>
            <a:lvl3pPr marL="1828754" lvl="2" indent="-406390" rtl="0">
              <a:spcBef>
                <a:spcPts val="533"/>
              </a:spcBef>
              <a:spcAft>
                <a:spcPts val="0"/>
              </a:spcAft>
              <a:buSzPts val="1200"/>
              <a:buChar char="•"/>
              <a:defRPr sz="1600"/>
            </a:lvl3pPr>
            <a:lvl4pPr marL="2438339" lvl="3" indent="-406390" rtl="0">
              <a:spcBef>
                <a:spcPts val="533"/>
              </a:spcBef>
              <a:spcAft>
                <a:spcPts val="0"/>
              </a:spcAft>
              <a:buSzPts val="1200"/>
              <a:buChar char="•"/>
              <a:defRPr sz="1600"/>
            </a:lvl4pPr>
            <a:lvl5pPr marL="3047924" lvl="4" indent="-406390" rtl="0">
              <a:spcBef>
                <a:spcPts val="533"/>
              </a:spcBef>
              <a:spcAft>
                <a:spcPts val="0"/>
              </a:spcAft>
              <a:buSzPts val="1200"/>
              <a:buChar char="•"/>
              <a:defRPr sz="1600"/>
            </a:lvl5pPr>
            <a:lvl6pPr marL="3657509" lvl="5" indent="-406390" rtl="0">
              <a:spcBef>
                <a:spcPts val="533"/>
              </a:spcBef>
              <a:spcAft>
                <a:spcPts val="0"/>
              </a:spcAft>
              <a:buSzPts val="1200"/>
              <a:buChar char="•"/>
              <a:defRPr sz="1600"/>
            </a:lvl6pPr>
            <a:lvl7pPr marL="4267093" lvl="6" indent="-406390" rtl="0">
              <a:spcBef>
                <a:spcPts val="533"/>
              </a:spcBef>
              <a:spcAft>
                <a:spcPts val="0"/>
              </a:spcAft>
              <a:buSzPts val="1200"/>
              <a:buChar char="•"/>
              <a:defRPr sz="1600"/>
            </a:lvl7pPr>
            <a:lvl8pPr marL="4876678" lvl="7" indent="-406390" rtl="0">
              <a:spcBef>
                <a:spcPts val="533"/>
              </a:spcBef>
              <a:spcAft>
                <a:spcPts val="0"/>
              </a:spcAft>
              <a:buSzPts val="1200"/>
              <a:buChar char="•"/>
              <a:defRPr sz="1600"/>
            </a:lvl8pPr>
            <a:lvl9pPr marL="5486263" lvl="8" indent="-406390" rtl="0">
              <a:spcBef>
                <a:spcPts val="533"/>
              </a:spcBef>
              <a:spcAft>
                <a:spcPts val="0"/>
              </a:spcAft>
              <a:buSzPts val="1200"/>
              <a:buChar char="•"/>
              <a:defRPr sz="1600"/>
            </a:lvl9pPr>
          </a:lstStyle>
          <a:p>
            <a:endParaRPr/>
          </a:p>
        </p:txBody>
      </p:sp>
      <p:sp>
        <p:nvSpPr>
          <p:cNvPr id="84" name="Google Shape;84;p13"/>
          <p:cNvSpPr txBox="1">
            <a:spLocks noGrp="1"/>
          </p:cNvSpPr>
          <p:nvPr>
            <p:ph type="sldNum" idx="12"/>
          </p:nvPr>
        </p:nvSpPr>
        <p:spPr>
          <a:xfrm>
            <a:off x="11296611" y="6217623"/>
            <a:ext cx="731600" cy="5248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6" name="Picture 5">
            <a:extLst>
              <a:ext uri="{FF2B5EF4-FFF2-40B4-BE49-F238E27FC236}">
                <a16:creationId xmlns:a16="http://schemas.microsoft.com/office/drawing/2014/main" id="{9B4779D8-E26C-41ED-8150-7C7863EC6481}"/>
              </a:ext>
            </a:extLst>
          </p:cNvPr>
          <p:cNvPicPr>
            <a:picLocks noChangeAspect="1"/>
          </p:cNvPicPr>
          <p:nvPr userDrawn="1"/>
        </p:nvPicPr>
        <p:blipFill>
          <a:blip r:embed="rId3"/>
          <a:srcRect/>
          <a:stretch/>
        </p:blipFill>
        <p:spPr>
          <a:xfrm>
            <a:off x="268562" y="320971"/>
            <a:ext cx="1414559" cy="365125"/>
          </a:xfrm>
          <a:prstGeom prst="rect">
            <a:avLst/>
          </a:prstGeom>
        </p:spPr>
      </p:pic>
    </p:spTree>
    <p:extLst>
      <p:ext uri="{BB962C8B-B14F-4D97-AF65-F5344CB8AC3E}">
        <p14:creationId xmlns:p14="http://schemas.microsoft.com/office/powerpoint/2010/main" val="23404187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4252B-8EE8-47D6-8689-6F47FA5014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CE1707-5A17-4317-BA4A-986F60348442}"/>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41F0F521-0D91-4D0E-9C24-207D8BFC54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BB6C20-FB0E-4082-A194-DDF41E459B3A}"/>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2534750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321F95-DED7-44EE-8DE5-44039F2FB093}" type="datetimeFigureOut">
              <a:rPr lang="en-US" smtClean="0"/>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DA325-699F-492B-8593-4FB208859715}" type="slidenum">
              <a:rPr lang="en-US" smtClean="0"/>
              <a:t>‹#›</a:t>
            </a:fld>
            <a:endParaRPr lang="en-US"/>
          </a:p>
        </p:txBody>
      </p:sp>
    </p:spTree>
    <p:extLst>
      <p:ext uri="{BB962C8B-B14F-4D97-AF65-F5344CB8AC3E}">
        <p14:creationId xmlns:p14="http://schemas.microsoft.com/office/powerpoint/2010/main" val="2023380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0935E-1FE6-475F-8DEA-9880EE71B4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873C91-98FA-44F2-8781-9E1BDB547A6A}"/>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7228C2-94ED-4C7D-AA46-9874418227F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DFFCA03-BE0B-4304-8A79-D482E233E1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32856E-FA43-4C1F-93B9-EE3B86330CA0}"/>
              </a:ext>
            </a:extLst>
          </p:cNvPr>
          <p:cNvSpPr>
            <a:spLocks noGrp="1"/>
          </p:cNvSpPr>
          <p:nvPr>
            <p:ph type="sldNum" sz="quarter" idx="12"/>
          </p:nvPr>
        </p:nvSpPr>
        <p:spPr/>
        <p:txBody>
          <a:bodyPr/>
          <a:lstStyle/>
          <a:p>
            <a:fld id="{00000000-1234-1234-1234-123412341234}" type="slidenum">
              <a:rPr lang="en" smtClean="0"/>
              <a:pPr/>
              <a:t>‹#›</a:t>
            </a:fld>
            <a:endParaRPr lang="en"/>
          </a:p>
        </p:txBody>
      </p:sp>
      <p:sp>
        <p:nvSpPr>
          <p:cNvPr id="8" name="Rectangle 7">
            <a:extLst>
              <a:ext uri="{FF2B5EF4-FFF2-40B4-BE49-F238E27FC236}">
                <a16:creationId xmlns:a16="http://schemas.microsoft.com/office/drawing/2014/main" id="{B9C07A6F-B04D-4FAF-A481-8A095B7DE3EC}"/>
              </a:ext>
            </a:extLst>
          </p:cNvPr>
          <p:cNvSpPr/>
          <p:nvPr userDrawn="1"/>
        </p:nvSpPr>
        <p:spPr>
          <a:xfrm>
            <a:off x="0" y="0"/>
            <a:ext cx="12192000" cy="1122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2" name="Picture 11">
            <a:extLst>
              <a:ext uri="{FF2B5EF4-FFF2-40B4-BE49-F238E27FC236}">
                <a16:creationId xmlns:a16="http://schemas.microsoft.com/office/drawing/2014/main" id="{970D8FE2-429B-484D-8F2D-0B5677182272}"/>
              </a:ext>
            </a:extLst>
          </p:cNvPr>
          <p:cNvPicPr>
            <a:picLocks noChangeAspect="1"/>
          </p:cNvPicPr>
          <p:nvPr userDrawn="1"/>
        </p:nvPicPr>
        <p:blipFill>
          <a:blip r:embed="rId2"/>
          <a:srcRect/>
          <a:stretch/>
        </p:blipFill>
        <p:spPr>
          <a:xfrm>
            <a:off x="327746" y="378619"/>
            <a:ext cx="1414559" cy="365125"/>
          </a:xfrm>
          <a:prstGeom prst="rect">
            <a:avLst/>
          </a:prstGeom>
        </p:spPr>
      </p:pic>
    </p:spTree>
    <p:extLst>
      <p:ext uri="{BB962C8B-B14F-4D97-AF65-F5344CB8AC3E}">
        <p14:creationId xmlns:p14="http://schemas.microsoft.com/office/powerpoint/2010/main" val="4156159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1BCC8-0B3F-4D59-BC04-DB2E742BA979}"/>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7333D9-6D99-41B5-B9DF-AB2B36ACCC9A}"/>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8EC957-F1C7-4FF7-AFF1-9499F9D91B3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E19397C-8727-4425-8FE8-B9B88D962D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ABEC43-7612-4CE0-AB26-87353EC71E0D}"/>
              </a:ext>
            </a:extLst>
          </p:cNvPr>
          <p:cNvSpPr>
            <a:spLocks noGrp="1"/>
          </p:cNvSpPr>
          <p:nvPr>
            <p:ph type="sldNum" sz="quarter" idx="12"/>
          </p:nvPr>
        </p:nvSpPr>
        <p:spPr/>
        <p:txBody>
          <a:bodyPr/>
          <a:lstStyle/>
          <a:p>
            <a:fld id="{00000000-1234-1234-1234-123412341234}" type="slidenum">
              <a:rPr lang="en" smtClean="0"/>
              <a:pPr/>
              <a:t>‹#›</a:t>
            </a:fld>
            <a:endParaRPr lang="en"/>
          </a:p>
        </p:txBody>
      </p:sp>
      <p:pic>
        <p:nvPicPr>
          <p:cNvPr id="7" name="Picture 6">
            <a:extLst>
              <a:ext uri="{FF2B5EF4-FFF2-40B4-BE49-F238E27FC236}">
                <a16:creationId xmlns:a16="http://schemas.microsoft.com/office/drawing/2014/main" id="{F550AE3A-6ED0-41AA-947C-8E62CD2F9F95}"/>
              </a:ext>
            </a:extLst>
          </p:cNvPr>
          <p:cNvPicPr>
            <a:picLocks noChangeAspect="1"/>
          </p:cNvPicPr>
          <p:nvPr userDrawn="1"/>
        </p:nvPicPr>
        <p:blipFill>
          <a:blip r:embed="rId2"/>
          <a:srcRect/>
          <a:stretch/>
        </p:blipFill>
        <p:spPr>
          <a:xfrm>
            <a:off x="292234" y="223652"/>
            <a:ext cx="1414559" cy="365125"/>
          </a:xfrm>
          <a:prstGeom prst="rect">
            <a:avLst/>
          </a:prstGeom>
        </p:spPr>
      </p:pic>
    </p:spTree>
    <p:extLst>
      <p:ext uri="{BB962C8B-B14F-4D97-AF65-F5344CB8AC3E}">
        <p14:creationId xmlns:p14="http://schemas.microsoft.com/office/powerpoint/2010/main" val="4272058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A8AE8-4640-49A4-BD15-5368FFA134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91D39A-2DCF-459D-BD75-DF61EB321FD8}"/>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5C3871-336B-4DB2-9B37-A78B6D9BBF87}"/>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40B64B-619E-456D-8D2B-46095F54EC3A}"/>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B44836A-B1F3-47B3-ACD6-90EA61DA42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EC9608-C57A-409B-B5AD-DA3C1572A61E}"/>
              </a:ext>
            </a:extLst>
          </p:cNvPr>
          <p:cNvSpPr>
            <a:spLocks noGrp="1"/>
          </p:cNvSpPr>
          <p:nvPr>
            <p:ph type="sldNum" sz="quarter" idx="12"/>
          </p:nvPr>
        </p:nvSpPr>
        <p:spPr/>
        <p:txBody>
          <a:bodyPr/>
          <a:lstStyle/>
          <a:p>
            <a:fld id="{00000000-1234-1234-1234-123412341234}" type="slidenum">
              <a:rPr lang="en" smtClean="0"/>
              <a:pPr/>
              <a:t>‹#›</a:t>
            </a:fld>
            <a:endParaRPr lang="en"/>
          </a:p>
        </p:txBody>
      </p:sp>
      <p:pic>
        <p:nvPicPr>
          <p:cNvPr id="8" name="Picture 7">
            <a:extLst>
              <a:ext uri="{FF2B5EF4-FFF2-40B4-BE49-F238E27FC236}">
                <a16:creationId xmlns:a16="http://schemas.microsoft.com/office/drawing/2014/main" id="{C126B753-2C7E-49D9-8376-04A47F3E66C5}"/>
              </a:ext>
            </a:extLst>
          </p:cNvPr>
          <p:cNvPicPr>
            <a:picLocks noChangeAspect="1"/>
          </p:cNvPicPr>
          <p:nvPr userDrawn="1"/>
        </p:nvPicPr>
        <p:blipFill>
          <a:blip r:embed="rId2"/>
          <a:srcRect/>
          <a:stretch/>
        </p:blipFill>
        <p:spPr>
          <a:xfrm>
            <a:off x="268560" y="230188"/>
            <a:ext cx="1414559" cy="365125"/>
          </a:xfrm>
          <a:prstGeom prst="rect">
            <a:avLst/>
          </a:prstGeom>
        </p:spPr>
      </p:pic>
    </p:spTree>
    <p:extLst>
      <p:ext uri="{BB962C8B-B14F-4D97-AF65-F5344CB8AC3E}">
        <p14:creationId xmlns:p14="http://schemas.microsoft.com/office/powerpoint/2010/main" val="341171204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CFF03-8CF2-4082-8758-EB27050EEDC5}"/>
              </a:ext>
            </a:extLst>
          </p:cNvPr>
          <p:cNvSpPr>
            <a:spLocks noGrp="1"/>
          </p:cNvSpPr>
          <p:nvPr>
            <p:ph type="title"/>
          </p:nvPr>
        </p:nvSpPr>
        <p:spPr>
          <a:noFill/>
        </p:spPr>
        <p:txBody>
          <a:bodyPr/>
          <a:lstStyle/>
          <a:p>
            <a:r>
              <a:rPr lang="en-US"/>
              <a:t>Click to edit Master title style</a:t>
            </a:r>
          </a:p>
        </p:txBody>
      </p:sp>
      <p:sp>
        <p:nvSpPr>
          <p:cNvPr id="3" name="Date Placeholder 2">
            <a:extLst>
              <a:ext uri="{FF2B5EF4-FFF2-40B4-BE49-F238E27FC236}">
                <a16:creationId xmlns:a16="http://schemas.microsoft.com/office/drawing/2014/main" id="{CEF9F77B-E3C2-47D5-BCAB-8423BD20A7A2}"/>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BA79D988-2347-4A57-9A20-3256808B83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B165F3-E600-4C8B-8D17-CF5B5069993B}"/>
              </a:ext>
            </a:extLst>
          </p:cNvPr>
          <p:cNvSpPr>
            <a:spLocks noGrp="1"/>
          </p:cNvSpPr>
          <p:nvPr>
            <p:ph type="sldNum" sz="quarter" idx="12"/>
          </p:nvPr>
        </p:nvSpPr>
        <p:spPr/>
        <p:txBody>
          <a:bodyPr/>
          <a:lstStyle/>
          <a:p>
            <a:fld id="{00000000-1234-1234-1234-123412341234}" type="slidenum">
              <a:rPr lang="en" smtClean="0"/>
              <a:pPr/>
              <a:t>‹#›</a:t>
            </a:fld>
            <a:endParaRPr lang="en"/>
          </a:p>
        </p:txBody>
      </p:sp>
      <p:pic>
        <p:nvPicPr>
          <p:cNvPr id="6" name="Picture 5">
            <a:extLst>
              <a:ext uri="{FF2B5EF4-FFF2-40B4-BE49-F238E27FC236}">
                <a16:creationId xmlns:a16="http://schemas.microsoft.com/office/drawing/2014/main" id="{4F74CA51-E93F-43D4-B405-603BC600528C}"/>
              </a:ext>
            </a:extLst>
          </p:cNvPr>
          <p:cNvPicPr>
            <a:picLocks noChangeAspect="1"/>
          </p:cNvPicPr>
          <p:nvPr userDrawn="1"/>
        </p:nvPicPr>
        <p:blipFill>
          <a:blip r:embed="rId2"/>
          <a:srcRect/>
          <a:stretch/>
        </p:blipFill>
        <p:spPr>
          <a:xfrm>
            <a:off x="233051" y="182563"/>
            <a:ext cx="1414559" cy="365125"/>
          </a:xfrm>
          <a:prstGeom prst="rect">
            <a:avLst/>
          </a:prstGeom>
        </p:spPr>
      </p:pic>
    </p:spTree>
    <p:extLst>
      <p:ext uri="{BB962C8B-B14F-4D97-AF65-F5344CB8AC3E}">
        <p14:creationId xmlns:p14="http://schemas.microsoft.com/office/powerpoint/2010/main" val="3565913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B0C536-F279-4F18-A183-8F1527423A2A}"/>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69CB8125-DD60-467A-B69F-29644F410F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ABD708-BE22-4784-A818-D30246D12B04}"/>
              </a:ext>
            </a:extLst>
          </p:cNvPr>
          <p:cNvSpPr>
            <a:spLocks noGrp="1"/>
          </p:cNvSpPr>
          <p:nvPr>
            <p:ph type="sldNum" sz="quarter" idx="12"/>
          </p:nvPr>
        </p:nvSpPr>
        <p:spPr/>
        <p:txBody>
          <a:bodyPr/>
          <a:lstStyle/>
          <a:p>
            <a:fld id="{00000000-1234-1234-1234-123412341234}" type="slidenum">
              <a:rPr lang="en" smtClean="0"/>
              <a:pPr/>
              <a:t>‹#›</a:t>
            </a:fld>
            <a:endParaRPr lang="en"/>
          </a:p>
        </p:txBody>
      </p:sp>
      <p:pic>
        <p:nvPicPr>
          <p:cNvPr id="5" name="Picture 4">
            <a:extLst>
              <a:ext uri="{FF2B5EF4-FFF2-40B4-BE49-F238E27FC236}">
                <a16:creationId xmlns:a16="http://schemas.microsoft.com/office/drawing/2014/main" id="{BA7B5B92-DC59-4DFD-968D-5AAE26EE7047}"/>
              </a:ext>
            </a:extLst>
          </p:cNvPr>
          <p:cNvPicPr>
            <a:picLocks noChangeAspect="1"/>
          </p:cNvPicPr>
          <p:nvPr userDrawn="1"/>
        </p:nvPicPr>
        <p:blipFill>
          <a:blip r:embed="rId2"/>
          <a:srcRect/>
          <a:stretch/>
        </p:blipFill>
        <p:spPr>
          <a:xfrm>
            <a:off x="386930" y="235490"/>
            <a:ext cx="1414559" cy="365125"/>
          </a:xfrm>
          <a:prstGeom prst="rect">
            <a:avLst/>
          </a:prstGeom>
        </p:spPr>
      </p:pic>
    </p:spTree>
    <p:extLst>
      <p:ext uri="{BB962C8B-B14F-4D97-AF65-F5344CB8AC3E}">
        <p14:creationId xmlns:p14="http://schemas.microsoft.com/office/powerpoint/2010/main" val="2557664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6"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1000">
              <a:schemeClr val="bg1"/>
            </a:gs>
            <a:gs pos="100000">
              <a:schemeClr val="accent1">
                <a:lumMod val="45000"/>
                <a:lumOff val="55000"/>
              </a:schemeClr>
            </a:gs>
            <a:gs pos="100000">
              <a:schemeClr val="accent1">
                <a:lumMod val="57000"/>
                <a:lumOff val="43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9846C5-FFF9-4E06-AD50-52324C819619}"/>
              </a:ext>
            </a:extLst>
          </p:cNvPr>
          <p:cNvSpPr>
            <a:spLocks noGrp="1"/>
          </p:cNvSpPr>
          <p:nvPr>
            <p:ph type="title"/>
          </p:nvPr>
        </p:nvSpPr>
        <p:spPr>
          <a:xfrm>
            <a:off x="838200" y="365125"/>
            <a:ext cx="10515600" cy="1325563"/>
          </a:xfrm>
          <a:prstGeom prst="rect">
            <a:avLst/>
          </a:prstGeom>
          <a:solidFill>
            <a:schemeClr val="bg1"/>
          </a:solidFill>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304E346-E01C-49D8-B1B0-EE914626EC06}"/>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CD3F5E-05BA-4A63-91B2-FE8588DC5AAA}"/>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76A5F8C1-610B-43D3-AF27-09D9D1BBF450}"/>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22EA48A-26C9-40A8-9EA9-A5354520C27D}"/>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382155597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713" r:id="rId17"/>
  </p:sldLayoutIdLst>
  <p:hf sldNum="0"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1000">
              <a:schemeClr val="bg1"/>
            </a:gs>
            <a:gs pos="100000">
              <a:schemeClr val="accent1">
                <a:lumMod val="45000"/>
                <a:lumOff val="55000"/>
              </a:schemeClr>
            </a:gs>
            <a:gs pos="100000">
              <a:schemeClr val="accent1">
                <a:lumMod val="57000"/>
                <a:lumOff val="43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9846C5-FFF9-4E06-AD50-52324C819619}"/>
              </a:ext>
            </a:extLst>
          </p:cNvPr>
          <p:cNvSpPr>
            <a:spLocks noGrp="1"/>
          </p:cNvSpPr>
          <p:nvPr>
            <p:ph type="title"/>
          </p:nvPr>
        </p:nvSpPr>
        <p:spPr>
          <a:xfrm>
            <a:off x="838200" y="365125"/>
            <a:ext cx="10515600" cy="1325563"/>
          </a:xfrm>
          <a:prstGeom prst="rect">
            <a:avLst/>
          </a:prstGeom>
          <a:solidFill>
            <a:schemeClr val="bg1"/>
          </a:solidFill>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304E346-E01C-49D8-B1B0-EE914626EC06}"/>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CD3F5E-05BA-4A63-91B2-FE8588DC5AAA}"/>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76A5F8C1-610B-43D3-AF27-09D9D1BBF450}"/>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22EA48A-26C9-40A8-9EA9-A5354520C27D}"/>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1011393796"/>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Lst>
  <p:hf sldNum="0"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1000">
              <a:schemeClr val="bg1"/>
            </a:gs>
            <a:gs pos="100000">
              <a:schemeClr val="accent1">
                <a:lumMod val="45000"/>
                <a:lumOff val="55000"/>
              </a:schemeClr>
            </a:gs>
            <a:gs pos="100000">
              <a:schemeClr val="accent1">
                <a:lumMod val="57000"/>
                <a:lumOff val="43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9846C5-FFF9-4E06-AD50-52324C819619}"/>
              </a:ext>
            </a:extLst>
          </p:cNvPr>
          <p:cNvSpPr>
            <a:spLocks noGrp="1"/>
          </p:cNvSpPr>
          <p:nvPr>
            <p:ph type="title"/>
          </p:nvPr>
        </p:nvSpPr>
        <p:spPr>
          <a:xfrm>
            <a:off x="838200" y="365125"/>
            <a:ext cx="10515600" cy="1325563"/>
          </a:xfrm>
          <a:prstGeom prst="rect">
            <a:avLst/>
          </a:prstGeom>
          <a:solidFill>
            <a:schemeClr val="bg1"/>
          </a:solidFill>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304E346-E01C-49D8-B1B0-EE914626EC06}"/>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CD3F5E-05BA-4A63-91B2-FE8588DC5AAA}"/>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76A5F8C1-610B-43D3-AF27-09D9D1BBF450}"/>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22EA48A-26C9-40A8-9EA9-A5354520C27D}"/>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176989277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hf sldNum="0"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6.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rap-em.org/images/WRAP-EM_CSC_Template_Final.pdf" TargetMode="Externa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nationalacademies.org/our-work/forum-on-medical-and-public-health-preparedness-for-disasters-and-emergencies" TargetMode="Externa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E537C-39FA-42E4-9518-30E50EC6EF16}"/>
              </a:ext>
            </a:extLst>
          </p:cNvPr>
          <p:cNvSpPr>
            <a:spLocks noGrp="1"/>
          </p:cNvSpPr>
          <p:nvPr>
            <p:ph type="ctrTitle"/>
          </p:nvPr>
        </p:nvSpPr>
        <p:spPr/>
        <p:txBody>
          <a:bodyPr/>
          <a:lstStyle/>
          <a:p>
            <a:r>
              <a:rPr lang="en-US" dirty="0"/>
              <a:t>National Pediatric Disaster Coalition: exercise</a:t>
            </a:r>
          </a:p>
        </p:txBody>
      </p:sp>
      <p:sp>
        <p:nvSpPr>
          <p:cNvPr id="3" name="Subtitle 2">
            <a:extLst>
              <a:ext uri="{FF2B5EF4-FFF2-40B4-BE49-F238E27FC236}">
                <a16:creationId xmlns:a16="http://schemas.microsoft.com/office/drawing/2014/main" id="{7BF2F40A-582C-40AA-81AB-05CD2939D9C6}"/>
              </a:ext>
            </a:extLst>
          </p:cNvPr>
          <p:cNvSpPr>
            <a:spLocks noGrp="1"/>
          </p:cNvSpPr>
          <p:nvPr>
            <p:ph type="subTitle" idx="1"/>
          </p:nvPr>
        </p:nvSpPr>
        <p:spPr>
          <a:xfrm>
            <a:off x="1456888" y="4306712"/>
            <a:ext cx="9144000" cy="542125"/>
          </a:xfrm>
        </p:spPr>
        <p:txBody>
          <a:bodyPr/>
          <a:lstStyle/>
          <a:p>
            <a:r>
              <a:rPr lang="en-US" dirty="0"/>
              <a:t>WRAPEM Crisis Standards of care project</a:t>
            </a:r>
          </a:p>
        </p:txBody>
      </p:sp>
    </p:spTree>
    <p:extLst>
      <p:ext uri="{BB962C8B-B14F-4D97-AF65-F5344CB8AC3E}">
        <p14:creationId xmlns:p14="http://schemas.microsoft.com/office/powerpoint/2010/main" val="2829231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795DA3-7F6C-47D3-94F8-9B03EBC7EDD7}"/>
              </a:ext>
            </a:extLst>
          </p:cNvPr>
          <p:cNvPicPr>
            <a:picLocks noChangeAspect="1"/>
          </p:cNvPicPr>
          <p:nvPr/>
        </p:nvPicPr>
        <p:blipFill rotWithShape="1">
          <a:blip r:embed="rId2"/>
          <a:srcRect l="36250" t="14584" r="22110" b="4722"/>
          <a:stretch/>
        </p:blipFill>
        <p:spPr>
          <a:xfrm>
            <a:off x="171450" y="285750"/>
            <a:ext cx="5924550" cy="6458094"/>
          </a:xfrm>
          <a:prstGeom prst="rect">
            <a:avLst/>
          </a:prstGeom>
          <a:ln w="12700">
            <a:solidFill>
              <a:schemeClr val="tx1"/>
            </a:solidFill>
          </a:ln>
        </p:spPr>
      </p:pic>
      <p:pic>
        <p:nvPicPr>
          <p:cNvPr id="7" name="Picture 6">
            <a:extLst>
              <a:ext uri="{FF2B5EF4-FFF2-40B4-BE49-F238E27FC236}">
                <a16:creationId xmlns:a16="http://schemas.microsoft.com/office/drawing/2014/main" id="{63DF2924-69AE-482F-824D-BD429F070E94}"/>
              </a:ext>
            </a:extLst>
          </p:cNvPr>
          <p:cNvPicPr>
            <a:picLocks noChangeAspect="1"/>
          </p:cNvPicPr>
          <p:nvPr/>
        </p:nvPicPr>
        <p:blipFill rotWithShape="1">
          <a:blip r:embed="rId3"/>
          <a:srcRect l="39531" t="54584" r="24219" b="11528"/>
          <a:stretch/>
        </p:blipFill>
        <p:spPr>
          <a:xfrm>
            <a:off x="6522127" y="285750"/>
            <a:ext cx="5107898" cy="2686050"/>
          </a:xfrm>
          <a:prstGeom prst="rect">
            <a:avLst/>
          </a:prstGeom>
          <a:ln w="12700">
            <a:solidFill>
              <a:schemeClr val="tx1"/>
            </a:solidFill>
          </a:ln>
        </p:spPr>
      </p:pic>
      <p:pic>
        <p:nvPicPr>
          <p:cNvPr id="9" name="Picture 8">
            <a:extLst>
              <a:ext uri="{FF2B5EF4-FFF2-40B4-BE49-F238E27FC236}">
                <a16:creationId xmlns:a16="http://schemas.microsoft.com/office/drawing/2014/main" id="{B1E164CD-CFF8-424D-B41C-F9448A31F2C5}"/>
              </a:ext>
            </a:extLst>
          </p:cNvPr>
          <p:cNvPicPr>
            <a:picLocks noChangeAspect="1"/>
          </p:cNvPicPr>
          <p:nvPr/>
        </p:nvPicPr>
        <p:blipFill rotWithShape="1">
          <a:blip r:embed="rId4"/>
          <a:srcRect l="39609" t="23750" r="27110" b="22222"/>
          <a:stretch/>
        </p:blipFill>
        <p:spPr>
          <a:xfrm>
            <a:off x="7456213" y="3324368"/>
            <a:ext cx="3640412" cy="3324226"/>
          </a:xfrm>
          <a:prstGeom prst="rect">
            <a:avLst/>
          </a:prstGeom>
          <a:ln w="12700">
            <a:solidFill>
              <a:schemeClr val="tx1"/>
            </a:solidFill>
          </a:ln>
        </p:spPr>
      </p:pic>
    </p:spTree>
    <p:extLst>
      <p:ext uri="{BB962C8B-B14F-4D97-AF65-F5344CB8AC3E}">
        <p14:creationId xmlns:p14="http://schemas.microsoft.com/office/powerpoint/2010/main" val="2622416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BC6CC-0C63-4AE3-A9A4-E64D2C0EE785}"/>
              </a:ext>
            </a:extLst>
          </p:cNvPr>
          <p:cNvSpPr>
            <a:spLocks noGrp="1"/>
          </p:cNvSpPr>
          <p:nvPr>
            <p:ph type="title"/>
          </p:nvPr>
        </p:nvSpPr>
        <p:spPr>
          <a:xfrm>
            <a:off x="717176" y="379735"/>
            <a:ext cx="10972800" cy="861776"/>
          </a:xfrm>
        </p:spPr>
        <p:txBody>
          <a:bodyPr/>
          <a:lstStyle/>
          <a:p>
            <a:pPr algn="ctr"/>
            <a:r>
              <a:rPr lang="en-US" dirty="0"/>
              <a:t>Specific Example: Pediatric CSC Template</a:t>
            </a:r>
          </a:p>
        </p:txBody>
      </p:sp>
      <p:pic>
        <p:nvPicPr>
          <p:cNvPr id="5" name="Picture 4">
            <a:hlinkClick r:id="rId2"/>
            <a:extLst>
              <a:ext uri="{FF2B5EF4-FFF2-40B4-BE49-F238E27FC236}">
                <a16:creationId xmlns:a16="http://schemas.microsoft.com/office/drawing/2014/main" id="{BEB5E0EF-BD51-433B-8BFF-308B7F95C889}"/>
              </a:ext>
            </a:extLst>
          </p:cNvPr>
          <p:cNvPicPr>
            <a:picLocks noChangeAspect="1"/>
          </p:cNvPicPr>
          <p:nvPr/>
        </p:nvPicPr>
        <p:blipFill rotWithShape="1">
          <a:blip r:embed="rId3"/>
          <a:srcRect l="1244" t="20534" r="2927" b="8471"/>
          <a:stretch/>
        </p:blipFill>
        <p:spPr>
          <a:xfrm>
            <a:off x="1109707" y="1349088"/>
            <a:ext cx="9585189" cy="4550361"/>
          </a:xfrm>
          <a:prstGeom prst="rect">
            <a:avLst/>
          </a:prstGeom>
        </p:spPr>
      </p:pic>
    </p:spTree>
    <p:extLst>
      <p:ext uri="{BB962C8B-B14F-4D97-AF65-F5344CB8AC3E}">
        <p14:creationId xmlns:p14="http://schemas.microsoft.com/office/powerpoint/2010/main" val="3220696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BC36542-D22B-489C-AE2D-F823D696F7DA}"/>
              </a:ext>
            </a:extLst>
          </p:cNvPr>
          <p:cNvSpPr>
            <a:spLocks noGrp="1"/>
          </p:cNvSpPr>
          <p:nvPr>
            <p:ph type="title" idx="4294967295"/>
          </p:nvPr>
        </p:nvSpPr>
        <p:spPr>
          <a:xfrm>
            <a:off x="4643719" y="1282719"/>
            <a:ext cx="3209365" cy="513231"/>
          </a:xfrm>
          <a:solidFill>
            <a:srgbClr val="FFFF00"/>
          </a:solidFill>
        </p:spPr>
        <p:txBody>
          <a:bodyPr>
            <a:noAutofit/>
          </a:bodyPr>
          <a:lstStyle/>
          <a:p>
            <a:pPr algn="ctr"/>
            <a:r>
              <a:rPr lang="en-US" sz="3200" b="1" dirty="0"/>
              <a:t>Contingency</a:t>
            </a:r>
          </a:p>
        </p:txBody>
      </p:sp>
      <p:graphicFrame>
        <p:nvGraphicFramePr>
          <p:cNvPr id="9" name="Table 8">
            <a:extLst>
              <a:ext uri="{FF2B5EF4-FFF2-40B4-BE49-F238E27FC236}">
                <a16:creationId xmlns:a16="http://schemas.microsoft.com/office/drawing/2014/main" id="{47F55DB5-EF21-4E72-83F9-4E70F86B41DC}"/>
              </a:ext>
            </a:extLst>
          </p:cNvPr>
          <p:cNvGraphicFramePr>
            <a:graphicFrameLocks noGrp="1"/>
          </p:cNvGraphicFramePr>
          <p:nvPr/>
        </p:nvGraphicFramePr>
        <p:xfrm>
          <a:off x="744071" y="2376221"/>
          <a:ext cx="11176428" cy="3692743"/>
        </p:xfrm>
        <a:graphic>
          <a:graphicData uri="http://schemas.openxmlformats.org/drawingml/2006/table">
            <a:tbl>
              <a:tblPr>
                <a:tableStyleId>{5C22544A-7EE6-4342-B048-85BDC9FD1C3A}</a:tableStyleId>
              </a:tblPr>
              <a:tblGrid>
                <a:gridCol w="5939471">
                  <a:extLst>
                    <a:ext uri="{9D8B030D-6E8A-4147-A177-3AD203B41FA5}">
                      <a16:colId xmlns:a16="http://schemas.microsoft.com/office/drawing/2014/main" val="4177744378"/>
                    </a:ext>
                  </a:extLst>
                </a:gridCol>
                <a:gridCol w="5236957">
                  <a:extLst>
                    <a:ext uri="{9D8B030D-6E8A-4147-A177-3AD203B41FA5}">
                      <a16:colId xmlns:a16="http://schemas.microsoft.com/office/drawing/2014/main" val="2204569675"/>
                    </a:ext>
                  </a:extLst>
                </a:gridCol>
              </a:tblGrid>
              <a:tr h="1899151">
                <a:tc>
                  <a:txBody>
                    <a:bodyPr/>
                    <a:lstStyle/>
                    <a:p>
                      <a:pPr algn="l" fontAlgn="t"/>
                      <a:r>
                        <a:rPr lang="en-US" sz="1500" u="none" strike="noStrike" dirty="0">
                          <a:effectLst/>
                        </a:rPr>
                        <a:t>1.  Upstaffing with licensed and trained outside support (e.g., locums, travelers, per diem).  It's important to compare current staffing contingencies at hospitals within the area to make sure that there's as consistent level of care provided as possible.</a:t>
                      </a:r>
                      <a:endParaRPr lang="en-US" sz="1500" b="0" i="0" u="none" strike="noStrike" dirty="0">
                        <a:solidFill>
                          <a:srgbClr val="000000"/>
                        </a:solidFill>
                        <a:effectLst/>
                        <a:latin typeface="Calibri" panose="020F0502020204030204" pitchFamily="34" charset="0"/>
                      </a:endParaRPr>
                    </a:p>
                  </a:txBody>
                  <a:tcPr marL="8059" marR="8059" marT="8059" marB="0"/>
                </a:tc>
                <a:tc>
                  <a:txBody>
                    <a:bodyPr/>
                    <a:lstStyle/>
                    <a:p>
                      <a:pPr algn="l" fontAlgn="t"/>
                      <a:r>
                        <a:rPr lang="en-US" sz="1500" u="none" strike="noStrike" dirty="0">
                          <a:effectLst/>
                        </a:rPr>
                        <a:t>1. Institutional load balancing: direct patient transports to like institutions with remaining capacity consistent with EMTALA requirements</a:t>
                      </a:r>
                      <a:endParaRPr lang="en-US" sz="1500" b="0" i="0" u="none" strike="noStrike" dirty="0">
                        <a:solidFill>
                          <a:srgbClr val="000000"/>
                        </a:solidFill>
                        <a:effectLst/>
                        <a:latin typeface="Calibri" panose="020F0502020204030204" pitchFamily="34" charset="0"/>
                      </a:endParaRPr>
                    </a:p>
                  </a:txBody>
                  <a:tcPr marL="8059" marR="8059" marT="8059" marB="0"/>
                </a:tc>
                <a:extLst>
                  <a:ext uri="{0D108BD9-81ED-4DB2-BD59-A6C34878D82A}">
                    <a16:rowId xmlns:a16="http://schemas.microsoft.com/office/drawing/2014/main" val="3269796811"/>
                  </a:ext>
                </a:extLst>
              </a:tr>
              <a:tr h="746469">
                <a:tc>
                  <a:txBody>
                    <a:bodyPr/>
                    <a:lstStyle/>
                    <a:p>
                      <a:pPr algn="l" fontAlgn="t"/>
                      <a:r>
                        <a:rPr lang="en-US" sz="1500" u="none" strike="noStrike" dirty="0">
                          <a:effectLst/>
                        </a:rPr>
                        <a:t> 2. Restricting elective procedures that are not time sensitive: delay of CHA tier 1 elective surgeries</a:t>
                      </a:r>
                      <a:endParaRPr lang="en-US" sz="1500" b="0" i="0" u="none" strike="noStrike" dirty="0">
                        <a:solidFill>
                          <a:srgbClr val="000000"/>
                        </a:solidFill>
                        <a:effectLst/>
                        <a:latin typeface="Calibri" panose="020F0502020204030204" pitchFamily="34" charset="0"/>
                      </a:endParaRPr>
                    </a:p>
                  </a:txBody>
                  <a:tcPr marL="8059" marR="8059" marT="8059" marB="0"/>
                </a:tc>
                <a:tc>
                  <a:txBody>
                    <a:bodyPr/>
                    <a:lstStyle/>
                    <a:p>
                      <a:pPr algn="l" fontAlgn="t"/>
                      <a:r>
                        <a:rPr lang="en-US" sz="1500" u="none" strike="noStrike" dirty="0">
                          <a:effectLst/>
                        </a:rPr>
                        <a:t>2. Activate outpatient resources that may support acute care needs (telemedicine, primary care system, home nursing, </a:t>
                      </a:r>
                      <a:r>
                        <a:rPr lang="en-US" sz="1500" u="none" strike="noStrike" dirty="0" err="1">
                          <a:effectLst/>
                        </a:rPr>
                        <a:t>etc</a:t>
                      </a:r>
                      <a:r>
                        <a:rPr lang="en-US" sz="1500" u="none" strike="noStrike" dirty="0">
                          <a:effectLst/>
                        </a:rPr>
                        <a:t>)</a:t>
                      </a:r>
                      <a:endParaRPr lang="en-US" sz="1500" b="0" i="0" u="none" strike="noStrike" dirty="0">
                        <a:solidFill>
                          <a:srgbClr val="000000"/>
                        </a:solidFill>
                        <a:effectLst/>
                        <a:latin typeface="Calibri" panose="020F0502020204030204" pitchFamily="34" charset="0"/>
                      </a:endParaRPr>
                    </a:p>
                  </a:txBody>
                  <a:tcPr marL="8059" marR="8059" marT="8059" marB="0"/>
                </a:tc>
                <a:extLst>
                  <a:ext uri="{0D108BD9-81ED-4DB2-BD59-A6C34878D82A}">
                    <a16:rowId xmlns:a16="http://schemas.microsoft.com/office/drawing/2014/main" val="3378380117"/>
                  </a:ext>
                </a:extLst>
              </a:tr>
              <a:tr h="1047123">
                <a:tc>
                  <a:txBody>
                    <a:bodyPr/>
                    <a:lstStyle/>
                    <a:p>
                      <a:pPr algn="l" fontAlgn="t"/>
                      <a:r>
                        <a:rPr lang="en-US" sz="1500" u="none" strike="noStrike" dirty="0">
                          <a:effectLst/>
                        </a:rPr>
                        <a:t>3. Reverse triage: discharge or ward downgrades wherever clinically safe and appropriate.</a:t>
                      </a:r>
                      <a:endParaRPr lang="en-US" sz="1500" b="0" i="0" u="none" strike="noStrike" dirty="0">
                        <a:solidFill>
                          <a:srgbClr val="000000"/>
                        </a:solidFill>
                        <a:effectLst/>
                        <a:latin typeface="Calibri" panose="020F0502020204030204" pitchFamily="34" charset="0"/>
                      </a:endParaRPr>
                    </a:p>
                  </a:txBody>
                  <a:tcPr marL="8059" marR="8059" marT="8059" marB="0"/>
                </a:tc>
                <a:tc>
                  <a:txBody>
                    <a:bodyPr/>
                    <a:lstStyle/>
                    <a:p>
                      <a:pPr algn="l" fontAlgn="t"/>
                      <a:r>
                        <a:rPr lang="en-US" sz="1500" u="none" strike="noStrike" dirty="0">
                          <a:effectLst/>
                        </a:rPr>
                        <a:t>3. Alter standard EMS operations provided  acceptable standards of care are maintained (i.e. - 14-18 year old patients treated at adult or pediatric centers as capacity allows, limits on transport of non-urgent patients consistent with EMTALA requirements).</a:t>
                      </a:r>
                      <a:endParaRPr lang="en-US" sz="1500" b="0" i="0" u="none" strike="noStrike" dirty="0">
                        <a:solidFill>
                          <a:srgbClr val="000000"/>
                        </a:solidFill>
                        <a:effectLst/>
                        <a:latin typeface="Calibri" panose="020F0502020204030204" pitchFamily="34" charset="0"/>
                      </a:endParaRPr>
                    </a:p>
                  </a:txBody>
                  <a:tcPr marL="8059" marR="8059" marT="8059" marB="0"/>
                </a:tc>
                <a:extLst>
                  <a:ext uri="{0D108BD9-81ED-4DB2-BD59-A6C34878D82A}">
                    <a16:rowId xmlns:a16="http://schemas.microsoft.com/office/drawing/2014/main" val="132057658"/>
                  </a:ext>
                </a:extLst>
              </a:tr>
            </a:tbl>
          </a:graphicData>
        </a:graphic>
      </p:graphicFrame>
      <p:sp>
        <p:nvSpPr>
          <p:cNvPr id="2" name="TextBox 1">
            <a:extLst>
              <a:ext uri="{FF2B5EF4-FFF2-40B4-BE49-F238E27FC236}">
                <a16:creationId xmlns:a16="http://schemas.microsoft.com/office/drawing/2014/main" id="{82A33DBF-5533-4F81-9F08-00733DBD3E47}"/>
              </a:ext>
            </a:extLst>
          </p:cNvPr>
          <p:cNvSpPr txBox="1"/>
          <p:nvPr/>
        </p:nvSpPr>
        <p:spPr>
          <a:xfrm>
            <a:off x="2229171" y="1930582"/>
            <a:ext cx="2438400" cy="369332"/>
          </a:xfrm>
          <a:prstGeom prst="rect">
            <a:avLst/>
          </a:prstGeom>
          <a:noFill/>
        </p:spPr>
        <p:txBody>
          <a:bodyPr wrap="square" rtlCol="0">
            <a:spAutoFit/>
          </a:bodyPr>
          <a:lstStyle/>
          <a:p>
            <a:pPr algn="ctr"/>
            <a:r>
              <a:rPr lang="en-US" b="1" dirty="0"/>
              <a:t>Institutional options</a:t>
            </a:r>
          </a:p>
        </p:txBody>
      </p:sp>
      <p:sp>
        <p:nvSpPr>
          <p:cNvPr id="3" name="TextBox 2">
            <a:extLst>
              <a:ext uri="{FF2B5EF4-FFF2-40B4-BE49-F238E27FC236}">
                <a16:creationId xmlns:a16="http://schemas.microsoft.com/office/drawing/2014/main" id="{B1C87C2E-E5AC-4F6B-8799-9A9850AD9FEA}"/>
              </a:ext>
            </a:extLst>
          </p:cNvPr>
          <p:cNvSpPr txBox="1"/>
          <p:nvPr/>
        </p:nvSpPr>
        <p:spPr>
          <a:xfrm>
            <a:off x="7614077" y="1976111"/>
            <a:ext cx="2438400" cy="369332"/>
          </a:xfrm>
          <a:prstGeom prst="rect">
            <a:avLst/>
          </a:prstGeom>
          <a:noFill/>
        </p:spPr>
        <p:txBody>
          <a:bodyPr wrap="square" rtlCol="0">
            <a:spAutoFit/>
          </a:bodyPr>
          <a:lstStyle/>
          <a:p>
            <a:pPr algn="ctr"/>
            <a:r>
              <a:rPr lang="en-US" b="1" dirty="0"/>
              <a:t>System options</a:t>
            </a:r>
          </a:p>
        </p:txBody>
      </p:sp>
      <p:sp>
        <p:nvSpPr>
          <p:cNvPr id="6" name="Title 1">
            <a:extLst>
              <a:ext uri="{FF2B5EF4-FFF2-40B4-BE49-F238E27FC236}">
                <a16:creationId xmlns:a16="http://schemas.microsoft.com/office/drawing/2014/main" id="{2211D213-0E53-4D06-BA9C-03B627F393EA}"/>
              </a:ext>
            </a:extLst>
          </p:cNvPr>
          <p:cNvSpPr txBox="1">
            <a:spLocks/>
          </p:cNvSpPr>
          <p:nvPr/>
        </p:nvSpPr>
        <p:spPr>
          <a:xfrm>
            <a:off x="815790" y="387050"/>
            <a:ext cx="10907965" cy="9761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Example: Pediatric CSC Template</a:t>
            </a:r>
          </a:p>
        </p:txBody>
      </p:sp>
    </p:spTree>
    <p:extLst>
      <p:ext uri="{BB962C8B-B14F-4D97-AF65-F5344CB8AC3E}">
        <p14:creationId xmlns:p14="http://schemas.microsoft.com/office/powerpoint/2010/main" val="328970836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B70E98-3A5F-499B-AB8C-37EB65773322}"/>
              </a:ext>
            </a:extLst>
          </p:cNvPr>
          <p:cNvSpPr>
            <a:spLocks noGrp="1"/>
          </p:cNvSpPr>
          <p:nvPr>
            <p:ph type="title"/>
          </p:nvPr>
        </p:nvSpPr>
        <p:spPr>
          <a:xfrm>
            <a:off x="2000424" y="281235"/>
            <a:ext cx="8191151" cy="1325563"/>
          </a:xfrm>
        </p:spPr>
        <p:txBody>
          <a:bodyPr/>
          <a:lstStyle/>
          <a:p>
            <a:pPr algn="ctr"/>
            <a:r>
              <a:rPr lang="en-US" b="1" dirty="0"/>
              <a:t>Specific Examples</a:t>
            </a:r>
          </a:p>
        </p:txBody>
      </p:sp>
      <p:sp>
        <p:nvSpPr>
          <p:cNvPr id="5" name="Content Placeholder 4">
            <a:extLst>
              <a:ext uri="{FF2B5EF4-FFF2-40B4-BE49-F238E27FC236}">
                <a16:creationId xmlns:a16="http://schemas.microsoft.com/office/drawing/2014/main" id="{A680E3C3-3D5C-468D-BD83-B4DB8F0851DB}"/>
              </a:ext>
            </a:extLst>
          </p:cNvPr>
          <p:cNvSpPr>
            <a:spLocks noGrp="1"/>
          </p:cNvSpPr>
          <p:nvPr>
            <p:ph sz="half" idx="1"/>
          </p:nvPr>
        </p:nvSpPr>
        <p:spPr>
          <a:xfrm>
            <a:off x="838199" y="1825625"/>
            <a:ext cx="10755385" cy="4351339"/>
          </a:xfrm>
        </p:spPr>
        <p:txBody>
          <a:bodyPr/>
          <a:lstStyle/>
          <a:p>
            <a:r>
              <a:rPr lang="en-US" dirty="0"/>
              <a:t>Pediatric – Adult system Load Balancing</a:t>
            </a:r>
          </a:p>
          <a:p>
            <a:pPr lvl="1"/>
            <a:r>
              <a:rPr lang="en-US" dirty="0"/>
              <a:t>Adjustment of age cutoffs for EMS flow</a:t>
            </a:r>
          </a:p>
          <a:p>
            <a:pPr lvl="2"/>
            <a:r>
              <a:rPr lang="en-US" dirty="0"/>
              <a:t>12-18 at adult facilities</a:t>
            </a:r>
          </a:p>
          <a:p>
            <a:pPr lvl="2"/>
            <a:r>
              <a:rPr lang="en-US" dirty="0"/>
              <a:t>18-21 at pediatric facilities</a:t>
            </a:r>
          </a:p>
          <a:p>
            <a:pPr lvl="1"/>
            <a:r>
              <a:rPr lang="en-US" dirty="0"/>
              <a:t>Resource sharing</a:t>
            </a:r>
          </a:p>
          <a:p>
            <a:pPr lvl="2"/>
            <a:r>
              <a:rPr lang="en-US" dirty="0"/>
              <a:t>PICU physician and nursing cross training</a:t>
            </a:r>
          </a:p>
          <a:p>
            <a:pPr lvl="2"/>
            <a:r>
              <a:rPr lang="en-US" dirty="0"/>
              <a:t>Ventilators, dialysis, ECMO circuits, etc.</a:t>
            </a:r>
          </a:p>
          <a:p>
            <a:pPr marL="914377" lvl="2" indent="0">
              <a:buNone/>
            </a:pPr>
            <a:endParaRPr lang="en-US" dirty="0"/>
          </a:p>
        </p:txBody>
      </p:sp>
    </p:spTree>
    <p:extLst>
      <p:ext uri="{BB962C8B-B14F-4D97-AF65-F5344CB8AC3E}">
        <p14:creationId xmlns:p14="http://schemas.microsoft.com/office/powerpoint/2010/main" val="1883239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B70E98-3A5F-499B-AB8C-37EB65773322}"/>
              </a:ext>
            </a:extLst>
          </p:cNvPr>
          <p:cNvSpPr>
            <a:spLocks noGrp="1"/>
          </p:cNvSpPr>
          <p:nvPr>
            <p:ph type="title"/>
          </p:nvPr>
        </p:nvSpPr>
        <p:spPr>
          <a:xfrm>
            <a:off x="2000424" y="281235"/>
            <a:ext cx="8191151" cy="1325563"/>
          </a:xfrm>
        </p:spPr>
        <p:txBody>
          <a:bodyPr/>
          <a:lstStyle/>
          <a:p>
            <a:pPr algn="ctr"/>
            <a:r>
              <a:rPr lang="en-US" b="1" dirty="0"/>
              <a:t>Specific Examples</a:t>
            </a:r>
          </a:p>
        </p:txBody>
      </p:sp>
      <p:sp>
        <p:nvSpPr>
          <p:cNvPr id="5" name="Content Placeholder 4">
            <a:extLst>
              <a:ext uri="{FF2B5EF4-FFF2-40B4-BE49-F238E27FC236}">
                <a16:creationId xmlns:a16="http://schemas.microsoft.com/office/drawing/2014/main" id="{A680E3C3-3D5C-468D-BD83-B4DB8F0851DB}"/>
              </a:ext>
            </a:extLst>
          </p:cNvPr>
          <p:cNvSpPr>
            <a:spLocks noGrp="1"/>
          </p:cNvSpPr>
          <p:nvPr>
            <p:ph sz="half" idx="1"/>
          </p:nvPr>
        </p:nvSpPr>
        <p:spPr>
          <a:xfrm>
            <a:off x="838199" y="1825625"/>
            <a:ext cx="10755385" cy="4550008"/>
          </a:xfrm>
        </p:spPr>
        <p:txBody>
          <a:bodyPr>
            <a:normAutofit fontScale="92500" lnSpcReduction="10000"/>
          </a:bodyPr>
          <a:lstStyle/>
          <a:p>
            <a:r>
              <a:rPr lang="en-US" dirty="0"/>
              <a:t>Pediatric specific needs and options:</a:t>
            </a:r>
          </a:p>
          <a:p>
            <a:pPr marL="0" indent="0">
              <a:buNone/>
            </a:pPr>
            <a:endParaRPr lang="en-US" dirty="0"/>
          </a:p>
          <a:p>
            <a:pPr lvl="1"/>
            <a:r>
              <a:rPr lang="en-US" dirty="0"/>
              <a:t>Defining “Critical Pediatric”:  What </a:t>
            </a:r>
            <a:r>
              <a:rPr lang="en-US" i="1" dirty="0"/>
              <a:t>MUST</a:t>
            </a:r>
            <a:r>
              <a:rPr lang="en-US" dirty="0"/>
              <a:t> be at the tertiary care center.</a:t>
            </a:r>
          </a:p>
          <a:p>
            <a:pPr lvl="2"/>
            <a:r>
              <a:rPr lang="en-US" dirty="0"/>
              <a:t>Special health care needs</a:t>
            </a:r>
          </a:p>
          <a:p>
            <a:pPr lvl="2"/>
            <a:r>
              <a:rPr lang="en-US" dirty="0"/>
              <a:t>Neuro and cardiac conditions</a:t>
            </a:r>
          </a:p>
          <a:p>
            <a:pPr lvl="2"/>
            <a:r>
              <a:rPr lang="en-US" dirty="0"/>
              <a:t>Pediatric Oncology</a:t>
            </a:r>
          </a:p>
          <a:p>
            <a:pPr lvl="2"/>
            <a:r>
              <a:rPr lang="en-US" dirty="0"/>
              <a:t>Neonatal</a:t>
            </a:r>
          </a:p>
          <a:p>
            <a:pPr marL="914377" lvl="2" indent="0">
              <a:buNone/>
            </a:pPr>
            <a:endParaRPr lang="en-US" dirty="0"/>
          </a:p>
          <a:p>
            <a:pPr lvl="1"/>
            <a:r>
              <a:rPr lang="en-US" dirty="0"/>
              <a:t>Leveraging unique pediatric resources</a:t>
            </a:r>
          </a:p>
          <a:p>
            <a:pPr lvl="2"/>
            <a:r>
              <a:rPr lang="en-US" dirty="0"/>
              <a:t>Pediatrician medical office infrastructure</a:t>
            </a:r>
          </a:p>
          <a:p>
            <a:pPr lvl="2"/>
            <a:r>
              <a:rPr lang="en-US" dirty="0"/>
              <a:t>Urgent care facilities</a:t>
            </a:r>
          </a:p>
          <a:p>
            <a:pPr lvl="2"/>
            <a:r>
              <a:rPr lang="en-US" dirty="0"/>
              <a:t>Telehealth – home care</a:t>
            </a:r>
          </a:p>
          <a:p>
            <a:pPr lvl="2"/>
            <a:r>
              <a:rPr lang="en-US" dirty="0"/>
              <a:t>School nursing capabilities</a:t>
            </a:r>
          </a:p>
        </p:txBody>
      </p:sp>
    </p:spTree>
    <p:extLst>
      <p:ext uri="{BB962C8B-B14F-4D97-AF65-F5344CB8AC3E}">
        <p14:creationId xmlns:p14="http://schemas.microsoft.com/office/powerpoint/2010/main" val="3137079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B70E98-3A5F-499B-AB8C-37EB65773322}"/>
              </a:ext>
            </a:extLst>
          </p:cNvPr>
          <p:cNvSpPr>
            <a:spLocks noGrp="1"/>
          </p:cNvSpPr>
          <p:nvPr>
            <p:ph type="title"/>
          </p:nvPr>
        </p:nvSpPr>
        <p:spPr>
          <a:xfrm>
            <a:off x="2000424" y="281235"/>
            <a:ext cx="8191151" cy="1325563"/>
          </a:xfrm>
        </p:spPr>
        <p:txBody>
          <a:bodyPr/>
          <a:lstStyle/>
          <a:p>
            <a:pPr algn="ctr"/>
            <a:r>
              <a:rPr lang="en-US" b="1" dirty="0"/>
              <a:t>Specific Examples</a:t>
            </a:r>
          </a:p>
        </p:txBody>
      </p:sp>
      <p:sp>
        <p:nvSpPr>
          <p:cNvPr id="5" name="Content Placeholder 4">
            <a:extLst>
              <a:ext uri="{FF2B5EF4-FFF2-40B4-BE49-F238E27FC236}">
                <a16:creationId xmlns:a16="http://schemas.microsoft.com/office/drawing/2014/main" id="{A680E3C3-3D5C-468D-BD83-B4DB8F0851DB}"/>
              </a:ext>
            </a:extLst>
          </p:cNvPr>
          <p:cNvSpPr>
            <a:spLocks noGrp="1"/>
          </p:cNvSpPr>
          <p:nvPr>
            <p:ph sz="half" idx="1"/>
          </p:nvPr>
        </p:nvSpPr>
        <p:spPr>
          <a:xfrm>
            <a:off x="838199" y="1825625"/>
            <a:ext cx="10755385" cy="4351339"/>
          </a:xfrm>
        </p:spPr>
        <p:txBody>
          <a:bodyPr>
            <a:normAutofit/>
          </a:bodyPr>
          <a:lstStyle/>
          <a:p>
            <a:r>
              <a:rPr lang="en-US" dirty="0"/>
              <a:t>Identifying “elective” pediatric.</a:t>
            </a:r>
          </a:p>
          <a:p>
            <a:pPr marL="0" indent="0">
              <a:buNone/>
            </a:pPr>
            <a:endParaRPr lang="en-US" dirty="0"/>
          </a:p>
          <a:p>
            <a:pPr lvl="1"/>
            <a:r>
              <a:rPr lang="en-US" dirty="0"/>
              <a:t>Expectation management for families</a:t>
            </a:r>
          </a:p>
          <a:p>
            <a:pPr lvl="2"/>
            <a:r>
              <a:rPr lang="en-US" dirty="0"/>
              <a:t>Altering standards of immediate care expectation for children</a:t>
            </a:r>
          </a:p>
          <a:p>
            <a:pPr lvl="2"/>
            <a:r>
              <a:rPr lang="en-US" dirty="0"/>
              <a:t>Leveraging Primary Care</a:t>
            </a:r>
          </a:p>
          <a:p>
            <a:pPr marL="914377" lvl="2" indent="0">
              <a:buNone/>
            </a:pPr>
            <a:endParaRPr lang="en-US" dirty="0"/>
          </a:p>
          <a:p>
            <a:pPr lvl="1"/>
            <a:r>
              <a:rPr lang="en-US" dirty="0"/>
              <a:t>Pre-determined acceptable delay standards</a:t>
            </a:r>
          </a:p>
          <a:p>
            <a:pPr lvl="2"/>
            <a:r>
              <a:rPr lang="en-US" dirty="0"/>
              <a:t>Risk assessments for elective procedures</a:t>
            </a:r>
          </a:p>
          <a:p>
            <a:pPr lvl="1"/>
            <a:endParaRPr lang="en-US" dirty="0"/>
          </a:p>
          <a:p>
            <a:pPr lvl="1"/>
            <a:r>
              <a:rPr lang="en-US" dirty="0"/>
              <a:t>Social care considerations</a:t>
            </a:r>
          </a:p>
          <a:p>
            <a:pPr lvl="2"/>
            <a:r>
              <a:rPr lang="en-US" dirty="0"/>
              <a:t>Parental work, transportation and access, child care, siblings, Shelter and food insecurities.</a:t>
            </a:r>
          </a:p>
        </p:txBody>
      </p:sp>
    </p:spTree>
    <p:extLst>
      <p:ext uri="{BB962C8B-B14F-4D97-AF65-F5344CB8AC3E}">
        <p14:creationId xmlns:p14="http://schemas.microsoft.com/office/powerpoint/2010/main" val="2098359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B70E98-3A5F-499B-AB8C-37EB65773322}"/>
              </a:ext>
            </a:extLst>
          </p:cNvPr>
          <p:cNvSpPr>
            <a:spLocks noGrp="1"/>
          </p:cNvSpPr>
          <p:nvPr>
            <p:ph type="title"/>
          </p:nvPr>
        </p:nvSpPr>
        <p:spPr>
          <a:xfrm>
            <a:off x="2000424" y="281235"/>
            <a:ext cx="8191151" cy="1325563"/>
          </a:xfrm>
        </p:spPr>
        <p:txBody>
          <a:bodyPr/>
          <a:lstStyle/>
          <a:p>
            <a:pPr algn="ctr"/>
            <a:r>
              <a:rPr lang="en-US" b="1" dirty="0"/>
              <a:t>Scoring Systems</a:t>
            </a:r>
          </a:p>
        </p:txBody>
      </p:sp>
      <p:sp>
        <p:nvSpPr>
          <p:cNvPr id="5" name="Content Placeholder 4">
            <a:extLst>
              <a:ext uri="{FF2B5EF4-FFF2-40B4-BE49-F238E27FC236}">
                <a16:creationId xmlns:a16="http://schemas.microsoft.com/office/drawing/2014/main" id="{A680E3C3-3D5C-468D-BD83-B4DB8F0851DB}"/>
              </a:ext>
            </a:extLst>
          </p:cNvPr>
          <p:cNvSpPr>
            <a:spLocks noGrp="1"/>
          </p:cNvSpPr>
          <p:nvPr>
            <p:ph sz="half" idx="1"/>
          </p:nvPr>
        </p:nvSpPr>
        <p:spPr>
          <a:xfrm>
            <a:off x="838199" y="1825625"/>
            <a:ext cx="10755385" cy="4491285"/>
          </a:xfrm>
        </p:spPr>
        <p:txBody>
          <a:bodyPr>
            <a:normAutofit/>
          </a:bodyPr>
          <a:lstStyle/>
          <a:p>
            <a:r>
              <a:rPr lang="en-US" dirty="0"/>
              <a:t>Identify the best possible scale</a:t>
            </a:r>
          </a:p>
          <a:p>
            <a:pPr lvl="1"/>
            <a:r>
              <a:rPr lang="en-US" dirty="0"/>
              <a:t>PELOD-2</a:t>
            </a:r>
          </a:p>
          <a:p>
            <a:pPr lvl="1"/>
            <a:r>
              <a:rPr lang="en-US" dirty="0"/>
              <a:t>Modify based on local resources (</a:t>
            </a:r>
            <a:r>
              <a:rPr lang="en-US" dirty="0" err="1"/>
              <a:t>ie</a:t>
            </a:r>
            <a:r>
              <a:rPr lang="en-US" dirty="0"/>
              <a:t> – dialysis / ECMO capabilities) </a:t>
            </a:r>
          </a:p>
          <a:p>
            <a:pPr lvl="1"/>
            <a:r>
              <a:rPr lang="en-US" dirty="0"/>
              <a:t>Involve pediatric hospital ethics as HICS advisors</a:t>
            </a:r>
          </a:p>
          <a:p>
            <a:r>
              <a:rPr lang="en-US" dirty="0"/>
              <a:t>Implementation process</a:t>
            </a:r>
          </a:p>
          <a:p>
            <a:pPr lvl="1"/>
            <a:r>
              <a:rPr lang="en-US" dirty="0"/>
              <a:t>Triage waiting list (rather than denial)</a:t>
            </a:r>
          </a:p>
          <a:p>
            <a:pPr lvl="2"/>
            <a:r>
              <a:rPr lang="en-US" dirty="0"/>
              <a:t>Refresh resource as soon as able</a:t>
            </a:r>
          </a:p>
          <a:p>
            <a:pPr lvl="1"/>
            <a:r>
              <a:rPr lang="en-US" dirty="0"/>
              <a:t>Adjunct support for those on the waiting lists</a:t>
            </a:r>
          </a:p>
          <a:p>
            <a:pPr lvl="2"/>
            <a:r>
              <a:rPr lang="en-US" dirty="0"/>
              <a:t>Extended dialysis schedules – lab based dialysis</a:t>
            </a:r>
          </a:p>
          <a:p>
            <a:pPr lvl="2"/>
            <a:r>
              <a:rPr lang="en-US" dirty="0"/>
              <a:t>US vs CT vs MRI</a:t>
            </a:r>
          </a:p>
          <a:p>
            <a:pPr lvl="2"/>
            <a:r>
              <a:rPr lang="en-US" dirty="0"/>
              <a:t>Non-invasive ventilation maneuvers</a:t>
            </a:r>
          </a:p>
          <a:p>
            <a:pPr lvl="1"/>
            <a:endParaRPr lang="en-US" dirty="0"/>
          </a:p>
        </p:txBody>
      </p:sp>
    </p:spTree>
    <p:extLst>
      <p:ext uri="{BB962C8B-B14F-4D97-AF65-F5344CB8AC3E}">
        <p14:creationId xmlns:p14="http://schemas.microsoft.com/office/powerpoint/2010/main" val="917787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5AA06FC-18ED-1ED1-535D-386345036647}"/>
              </a:ext>
            </a:extLst>
          </p:cNvPr>
          <p:cNvSpPr txBox="1">
            <a:spLocks/>
          </p:cNvSpPr>
          <p:nvPr/>
        </p:nvSpPr>
        <p:spPr>
          <a:xfrm>
            <a:off x="915255" y="1614270"/>
            <a:ext cx="10515600" cy="103184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dirty="0">
                <a:solidFill>
                  <a:prstClr val="black"/>
                </a:solidFill>
                <a:latin typeface="Calibri Light" panose="020F0302020204030204"/>
              </a:rPr>
              <a:t>Questions</a:t>
            </a:r>
          </a:p>
        </p:txBody>
      </p:sp>
      <p:pic>
        <p:nvPicPr>
          <p:cNvPr id="3" name="Picture 2">
            <a:extLst>
              <a:ext uri="{FF2B5EF4-FFF2-40B4-BE49-F238E27FC236}">
                <a16:creationId xmlns:a16="http://schemas.microsoft.com/office/drawing/2014/main" id="{EB1C980D-BB78-4430-B242-73A56FA4CD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2592064"/>
            <a:ext cx="4859461" cy="3239641"/>
          </a:xfrm>
          <a:prstGeom prst="rect">
            <a:avLst/>
          </a:prstGeom>
        </p:spPr>
      </p:pic>
    </p:spTree>
    <p:extLst>
      <p:ext uri="{BB962C8B-B14F-4D97-AF65-F5344CB8AC3E}">
        <p14:creationId xmlns:p14="http://schemas.microsoft.com/office/powerpoint/2010/main" val="1161813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9" name="Google Shape;432;gf54772ef3a_1_211" descr="Google Shape;432;gf54772ef3a_1_211"/>
          <p:cNvPicPr>
            <a:picLocks noChangeAspect="1"/>
          </p:cNvPicPr>
          <p:nvPr/>
        </p:nvPicPr>
        <p:blipFill>
          <a:blip r:embed="rId2"/>
          <a:stretch>
            <a:fillRect/>
          </a:stretch>
        </p:blipFill>
        <p:spPr>
          <a:xfrm>
            <a:off x="4814752" y="1404865"/>
            <a:ext cx="3118912" cy="4242965"/>
          </a:xfrm>
          <a:prstGeom prst="rect">
            <a:avLst/>
          </a:prstGeom>
          <a:ln w="12700">
            <a:miter lim="400000"/>
          </a:ln>
        </p:spPr>
      </p:pic>
      <p:sp>
        <p:nvSpPr>
          <p:cNvPr id="3" name="TextBox 2">
            <a:extLst>
              <a:ext uri="{FF2B5EF4-FFF2-40B4-BE49-F238E27FC236}">
                <a16:creationId xmlns:a16="http://schemas.microsoft.com/office/drawing/2014/main" id="{5FEE6344-3A88-46DA-A7E1-E180927BE17C}"/>
              </a:ext>
            </a:extLst>
          </p:cNvPr>
          <p:cNvSpPr txBox="1"/>
          <p:nvPr/>
        </p:nvSpPr>
        <p:spPr>
          <a:xfrm>
            <a:off x="8365841" y="615409"/>
            <a:ext cx="3316941" cy="4596193"/>
          </a:xfrm>
          <a:prstGeom prst="rect">
            <a:avLst/>
          </a:prstGeom>
          <a:solidFill>
            <a:schemeClr val="accent4">
              <a:lumMod val="20000"/>
              <a:lumOff val="80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algn="ctr" defTabSz="609585" hangingPunct="0"/>
            <a:r>
              <a:rPr lang="en-US" sz="1867" b="1" u="sng" dirty="0"/>
              <a:t>Institutions / Facilities:</a:t>
            </a:r>
          </a:p>
          <a:p>
            <a:pPr defTabSz="609585" hangingPunct="0"/>
            <a:r>
              <a:rPr lang="en-US" sz="1600" dirty="0">
                <a:solidFill>
                  <a:srgbClr val="000000"/>
                </a:solidFill>
                <a:sym typeface="Calibri"/>
              </a:rPr>
              <a:t>Seattle Children’s (UW)</a:t>
            </a:r>
          </a:p>
          <a:p>
            <a:pPr defTabSz="609585" hangingPunct="0"/>
            <a:r>
              <a:rPr lang="en-US" sz="1600" dirty="0">
                <a:solidFill>
                  <a:srgbClr val="000000"/>
                </a:solidFill>
                <a:sym typeface="Calibri"/>
              </a:rPr>
              <a:t>Providence Healthcare (Sacred Heart)</a:t>
            </a:r>
          </a:p>
          <a:p>
            <a:pPr defTabSz="609585" hangingPunct="0"/>
            <a:r>
              <a:rPr lang="en-US" sz="1600" dirty="0" err="1">
                <a:solidFill>
                  <a:srgbClr val="000000"/>
                </a:solidFill>
                <a:sym typeface="Calibri"/>
              </a:rPr>
              <a:t>Multicare</a:t>
            </a:r>
            <a:r>
              <a:rPr lang="en-US" sz="1600" dirty="0">
                <a:solidFill>
                  <a:srgbClr val="000000"/>
                </a:solidFill>
                <a:sym typeface="Calibri"/>
              </a:rPr>
              <a:t> (Mary Bridge)</a:t>
            </a:r>
          </a:p>
          <a:p>
            <a:pPr defTabSz="609585" hangingPunct="0"/>
            <a:r>
              <a:rPr lang="en-US" sz="1600" dirty="0"/>
              <a:t>OHSU</a:t>
            </a:r>
          </a:p>
          <a:p>
            <a:pPr defTabSz="609585" hangingPunct="0"/>
            <a:r>
              <a:rPr lang="en-US" sz="1600" dirty="0">
                <a:solidFill>
                  <a:srgbClr val="000000"/>
                </a:solidFill>
                <a:sym typeface="Calibri"/>
              </a:rPr>
              <a:t>UC Davis</a:t>
            </a:r>
          </a:p>
          <a:p>
            <a:pPr defTabSz="609585" hangingPunct="0"/>
            <a:r>
              <a:rPr lang="en-US" sz="1600" dirty="0"/>
              <a:t>UCSF</a:t>
            </a:r>
          </a:p>
          <a:p>
            <a:pPr defTabSz="609585" hangingPunct="0"/>
            <a:r>
              <a:rPr lang="en-US" sz="1600" dirty="0">
                <a:solidFill>
                  <a:srgbClr val="000000"/>
                </a:solidFill>
                <a:sym typeface="Calibri"/>
              </a:rPr>
              <a:t>Stanford</a:t>
            </a:r>
          </a:p>
          <a:p>
            <a:pPr defTabSz="609585" hangingPunct="0"/>
            <a:r>
              <a:rPr lang="en-US" sz="1600" dirty="0"/>
              <a:t>Kaiser Permanente</a:t>
            </a:r>
            <a:endParaRPr lang="en-US" sz="1600" dirty="0">
              <a:solidFill>
                <a:srgbClr val="000000"/>
              </a:solidFill>
              <a:sym typeface="Calibri"/>
            </a:endParaRPr>
          </a:p>
          <a:p>
            <a:pPr defTabSz="609585" hangingPunct="0"/>
            <a:r>
              <a:rPr lang="en-US" sz="1600" dirty="0"/>
              <a:t>Valley Children’s Hospital (Fresno)</a:t>
            </a:r>
          </a:p>
          <a:p>
            <a:pPr defTabSz="609585" hangingPunct="0"/>
            <a:r>
              <a:rPr lang="en-US" sz="1600" dirty="0">
                <a:solidFill>
                  <a:srgbClr val="000000"/>
                </a:solidFill>
                <a:sym typeface="Calibri"/>
              </a:rPr>
              <a:t>Loma Linda University</a:t>
            </a:r>
          </a:p>
          <a:p>
            <a:pPr defTabSz="609585" hangingPunct="0"/>
            <a:r>
              <a:rPr lang="en-US" sz="1600" dirty="0"/>
              <a:t>CHLA (USC)</a:t>
            </a:r>
          </a:p>
          <a:p>
            <a:pPr defTabSz="609585" hangingPunct="0"/>
            <a:r>
              <a:rPr lang="en-US" sz="1600" dirty="0">
                <a:solidFill>
                  <a:srgbClr val="000000"/>
                </a:solidFill>
                <a:sym typeface="Calibri"/>
              </a:rPr>
              <a:t>Lindquist Institute (Harbor-UCL</a:t>
            </a:r>
            <a:r>
              <a:rPr lang="en-US" sz="1600" dirty="0"/>
              <a:t>A)</a:t>
            </a:r>
          </a:p>
          <a:p>
            <a:pPr defTabSz="609585" hangingPunct="0"/>
            <a:r>
              <a:rPr lang="en-US" sz="1600" dirty="0">
                <a:solidFill>
                  <a:srgbClr val="000000"/>
                </a:solidFill>
                <a:sym typeface="Calibri"/>
              </a:rPr>
              <a:t>Cedars Sinai</a:t>
            </a:r>
          </a:p>
          <a:p>
            <a:pPr defTabSz="609585" hangingPunct="0"/>
            <a:r>
              <a:rPr lang="en-US" sz="1600" dirty="0"/>
              <a:t>Rady Children’s </a:t>
            </a:r>
          </a:p>
          <a:p>
            <a:pPr defTabSz="609585" hangingPunct="0"/>
            <a:r>
              <a:rPr lang="en-US" sz="1600" dirty="0">
                <a:solidFill>
                  <a:srgbClr val="000000"/>
                </a:solidFill>
                <a:sym typeface="Calibri"/>
              </a:rPr>
              <a:t>University Medical Center (UNLV)</a:t>
            </a:r>
          </a:p>
          <a:p>
            <a:pPr defTabSz="609585" hangingPunct="0"/>
            <a:r>
              <a:rPr lang="en-US" sz="1600" dirty="0"/>
              <a:t>Phoenix Children’s (ASU)</a:t>
            </a:r>
          </a:p>
          <a:p>
            <a:pPr defTabSz="609585" hangingPunct="0"/>
            <a:r>
              <a:rPr lang="en-US" sz="1600" dirty="0">
                <a:solidFill>
                  <a:srgbClr val="000000"/>
                </a:solidFill>
                <a:sym typeface="Calibri"/>
              </a:rPr>
              <a:t>Primary Children’s </a:t>
            </a:r>
            <a:r>
              <a:rPr lang="en-US" sz="1600" dirty="0"/>
              <a:t>(Salt Lake)</a:t>
            </a:r>
            <a:endParaRPr lang="en-US" sz="1600" dirty="0">
              <a:solidFill>
                <a:srgbClr val="000000"/>
              </a:solidFill>
              <a:sym typeface="Calibri"/>
            </a:endParaRPr>
          </a:p>
        </p:txBody>
      </p:sp>
      <p:sp>
        <p:nvSpPr>
          <p:cNvPr id="9" name="TextBox 8">
            <a:extLst>
              <a:ext uri="{FF2B5EF4-FFF2-40B4-BE49-F238E27FC236}">
                <a16:creationId xmlns:a16="http://schemas.microsoft.com/office/drawing/2014/main" id="{CE54FDFD-D229-466E-8E1B-48AB9338D34A}"/>
              </a:ext>
            </a:extLst>
          </p:cNvPr>
          <p:cNvSpPr txBox="1"/>
          <p:nvPr/>
        </p:nvSpPr>
        <p:spPr>
          <a:xfrm>
            <a:off x="329590" y="2360480"/>
            <a:ext cx="4052985" cy="3611308"/>
          </a:xfrm>
          <a:prstGeom prst="rect">
            <a:avLst/>
          </a:prstGeom>
          <a:solidFill>
            <a:schemeClr val="accent4">
              <a:lumMod val="20000"/>
              <a:lumOff val="80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algn="ctr" defTabSz="609585" hangingPunct="0"/>
            <a:r>
              <a:rPr lang="en-US" sz="1867" b="1" u="sng" dirty="0"/>
              <a:t>Agencies / Coalitions / Societies:</a:t>
            </a:r>
          </a:p>
          <a:p>
            <a:pPr defTabSz="609585" hangingPunct="0"/>
            <a:r>
              <a:rPr lang="en-US" sz="1600" dirty="0"/>
              <a:t>State – Departments of Health</a:t>
            </a:r>
          </a:p>
          <a:p>
            <a:pPr defTabSz="609585" hangingPunct="0"/>
            <a:r>
              <a:rPr lang="en-US" sz="1600" dirty="0">
                <a:solidFill>
                  <a:srgbClr val="000000"/>
                </a:solidFill>
                <a:sym typeface="Calibri"/>
              </a:rPr>
              <a:t>State EMS and EM</a:t>
            </a:r>
            <a:endParaRPr lang="en-US" sz="1600" dirty="0"/>
          </a:p>
          <a:p>
            <a:pPr defTabSz="609585" hangingPunct="0"/>
            <a:r>
              <a:rPr lang="en-US" sz="1600" dirty="0"/>
              <a:t>Hospital Preparedness Program (HPP)</a:t>
            </a:r>
          </a:p>
          <a:p>
            <a:pPr defTabSz="609585" hangingPunct="0"/>
            <a:r>
              <a:rPr lang="en-US" sz="1600" dirty="0">
                <a:solidFill>
                  <a:srgbClr val="000000"/>
                </a:solidFill>
                <a:sym typeface="Calibri"/>
              </a:rPr>
              <a:t>Western Peds Preparedness Partnership</a:t>
            </a:r>
          </a:p>
          <a:p>
            <a:pPr defTabSz="609585" hangingPunct="0"/>
            <a:r>
              <a:rPr lang="en-US" sz="1600" dirty="0"/>
              <a:t>National Pediatric Disaster Coalition</a:t>
            </a:r>
          </a:p>
          <a:p>
            <a:pPr defTabSz="609585" hangingPunct="0"/>
            <a:r>
              <a:rPr lang="en-US" sz="1600" dirty="0">
                <a:solidFill>
                  <a:srgbClr val="000000"/>
                </a:solidFill>
                <a:sym typeface="Calibri"/>
              </a:rPr>
              <a:t>Poison control Centers</a:t>
            </a:r>
          </a:p>
          <a:p>
            <a:pPr defTabSz="609585" hangingPunct="0"/>
            <a:r>
              <a:rPr lang="en-US" sz="1600" dirty="0"/>
              <a:t>Burn Center Consortium</a:t>
            </a:r>
          </a:p>
          <a:p>
            <a:pPr defTabSz="609585" hangingPunct="0"/>
            <a:r>
              <a:rPr lang="en-US" sz="1600" dirty="0">
                <a:solidFill>
                  <a:srgbClr val="000000"/>
                </a:solidFill>
                <a:sym typeface="Calibri"/>
              </a:rPr>
              <a:t>Ebola Biocontainment Centers (NETEC)</a:t>
            </a:r>
          </a:p>
          <a:p>
            <a:pPr defTabSz="609585" hangingPunct="0"/>
            <a:r>
              <a:rPr lang="en-US" sz="1600" dirty="0"/>
              <a:t>Regional Special Pathogens Programs (RESPTC)</a:t>
            </a:r>
          </a:p>
          <a:p>
            <a:pPr defTabSz="609585" hangingPunct="0"/>
            <a:r>
              <a:rPr lang="en-US" sz="1600" dirty="0">
                <a:solidFill>
                  <a:srgbClr val="000000"/>
                </a:solidFill>
                <a:sym typeface="Calibri"/>
              </a:rPr>
              <a:t>AMR Ambulance</a:t>
            </a:r>
          </a:p>
          <a:p>
            <a:pPr defTabSz="609585" hangingPunct="0"/>
            <a:r>
              <a:rPr lang="en-US" sz="1600" dirty="0"/>
              <a:t>Reach / </a:t>
            </a:r>
            <a:r>
              <a:rPr lang="en-US" sz="1600" dirty="0" err="1"/>
              <a:t>Calstar</a:t>
            </a:r>
            <a:r>
              <a:rPr lang="en-US" sz="1600" dirty="0"/>
              <a:t> Air medical Ambulance</a:t>
            </a:r>
          </a:p>
          <a:p>
            <a:pPr defTabSz="609585" hangingPunct="0"/>
            <a:r>
              <a:rPr lang="en-US" sz="1600" dirty="0">
                <a:solidFill>
                  <a:srgbClr val="000000"/>
                </a:solidFill>
                <a:sym typeface="Calibri"/>
              </a:rPr>
              <a:t>State Hospital Associations</a:t>
            </a:r>
            <a:endParaRPr lang="en-US" sz="1600" dirty="0"/>
          </a:p>
          <a:p>
            <a:pPr defTabSz="609585" hangingPunct="0"/>
            <a:endParaRPr lang="en-US" sz="1600" dirty="0">
              <a:solidFill>
                <a:srgbClr val="000000"/>
              </a:solidFill>
              <a:sym typeface="Calibri"/>
            </a:endParaRPr>
          </a:p>
        </p:txBody>
      </p:sp>
      <p:sp>
        <p:nvSpPr>
          <p:cNvPr id="10" name="Google Shape;429;gf54772ef3a_1_211">
            <a:extLst>
              <a:ext uri="{FF2B5EF4-FFF2-40B4-BE49-F238E27FC236}">
                <a16:creationId xmlns:a16="http://schemas.microsoft.com/office/drawing/2014/main" id="{B5933804-D4A5-4CA8-8877-C61ECD72445C}"/>
              </a:ext>
            </a:extLst>
          </p:cNvPr>
          <p:cNvSpPr txBox="1">
            <a:spLocks/>
          </p:cNvSpPr>
          <p:nvPr/>
        </p:nvSpPr>
        <p:spPr>
          <a:xfrm>
            <a:off x="4822399" y="5804340"/>
            <a:ext cx="2894341" cy="760584"/>
          </a:xfrm>
          <a:prstGeom prst="rect">
            <a:avLst/>
          </a:prstGeom>
        </p:spPr>
        <p:txBody>
          <a:bodyPr/>
          <a:lstStyle>
            <a:lvl1pPr marL="0" marR="0" indent="0" algn="ctr" defTabSz="457200" rtl="0" latinLnBrk="0">
              <a:lnSpc>
                <a:spcPct val="100000"/>
              </a:lnSpc>
              <a:spcBef>
                <a:spcPts val="0"/>
              </a:spcBef>
              <a:spcAft>
                <a:spcPts val="0"/>
              </a:spcAft>
              <a:buClrTx/>
              <a:buSzTx/>
              <a:buFontTx/>
              <a:buNone/>
              <a:tabLst/>
              <a:defRPr sz="6000" b="0" i="0" u="none" strike="noStrike" cap="none" spc="0" baseline="0">
                <a:solidFill>
                  <a:srgbClr val="FFFFFF"/>
                </a:solidFill>
                <a:uFillTx/>
                <a:latin typeface="+mn-lt"/>
                <a:ea typeface="+mn-ea"/>
                <a:cs typeface="+mn-cs"/>
                <a:sym typeface="Calibri"/>
              </a:defRPr>
            </a:lvl1pPr>
            <a:lvl2pPr marL="0" marR="0" indent="0" algn="ctr" defTabSz="457200" rtl="0" latinLnBrk="0">
              <a:lnSpc>
                <a:spcPct val="100000"/>
              </a:lnSpc>
              <a:spcBef>
                <a:spcPts val="0"/>
              </a:spcBef>
              <a:spcAft>
                <a:spcPts val="0"/>
              </a:spcAft>
              <a:buClrTx/>
              <a:buSzTx/>
              <a:buFontTx/>
              <a:buNone/>
              <a:tabLst/>
              <a:defRPr sz="6000" b="0" i="0" u="none" strike="noStrike" cap="none" spc="0" baseline="0">
                <a:solidFill>
                  <a:srgbClr val="FFFFFF"/>
                </a:solidFill>
                <a:uFillTx/>
                <a:latin typeface="+mn-lt"/>
                <a:ea typeface="+mn-ea"/>
                <a:cs typeface="+mn-cs"/>
                <a:sym typeface="Calibri"/>
              </a:defRPr>
            </a:lvl2pPr>
            <a:lvl3pPr marL="0" marR="0" indent="0" algn="ctr" defTabSz="457200" rtl="0" latinLnBrk="0">
              <a:lnSpc>
                <a:spcPct val="100000"/>
              </a:lnSpc>
              <a:spcBef>
                <a:spcPts val="0"/>
              </a:spcBef>
              <a:spcAft>
                <a:spcPts val="0"/>
              </a:spcAft>
              <a:buClrTx/>
              <a:buSzTx/>
              <a:buFontTx/>
              <a:buNone/>
              <a:tabLst/>
              <a:defRPr sz="6000" b="0" i="0" u="none" strike="noStrike" cap="none" spc="0" baseline="0">
                <a:solidFill>
                  <a:srgbClr val="FFFFFF"/>
                </a:solidFill>
                <a:uFillTx/>
                <a:latin typeface="+mn-lt"/>
                <a:ea typeface="+mn-ea"/>
                <a:cs typeface="+mn-cs"/>
                <a:sym typeface="Calibri"/>
              </a:defRPr>
            </a:lvl3pPr>
            <a:lvl4pPr marL="0" marR="0" indent="0" algn="ctr" defTabSz="457200" rtl="0" latinLnBrk="0">
              <a:lnSpc>
                <a:spcPct val="100000"/>
              </a:lnSpc>
              <a:spcBef>
                <a:spcPts val="0"/>
              </a:spcBef>
              <a:spcAft>
                <a:spcPts val="0"/>
              </a:spcAft>
              <a:buClrTx/>
              <a:buSzTx/>
              <a:buFontTx/>
              <a:buNone/>
              <a:tabLst/>
              <a:defRPr sz="6000" b="0" i="0" u="none" strike="noStrike" cap="none" spc="0" baseline="0">
                <a:solidFill>
                  <a:srgbClr val="FFFFFF"/>
                </a:solidFill>
                <a:uFillTx/>
                <a:latin typeface="+mn-lt"/>
                <a:ea typeface="+mn-ea"/>
                <a:cs typeface="+mn-cs"/>
                <a:sym typeface="Calibri"/>
              </a:defRPr>
            </a:lvl4pPr>
            <a:lvl5pPr marL="0" marR="0" indent="0" algn="ctr" defTabSz="457200" rtl="0" latinLnBrk="0">
              <a:lnSpc>
                <a:spcPct val="100000"/>
              </a:lnSpc>
              <a:spcBef>
                <a:spcPts val="0"/>
              </a:spcBef>
              <a:spcAft>
                <a:spcPts val="0"/>
              </a:spcAft>
              <a:buClrTx/>
              <a:buSzTx/>
              <a:buFontTx/>
              <a:buNone/>
              <a:tabLst/>
              <a:defRPr sz="6000" b="0" i="0" u="none" strike="noStrike" cap="none" spc="0" baseline="0">
                <a:solidFill>
                  <a:srgbClr val="FFFFFF"/>
                </a:solidFill>
                <a:uFillTx/>
                <a:latin typeface="+mn-lt"/>
                <a:ea typeface="+mn-ea"/>
                <a:cs typeface="+mn-cs"/>
                <a:sym typeface="Calibri"/>
              </a:defRPr>
            </a:lvl5pPr>
            <a:lvl6pPr marL="0" marR="0" indent="0" algn="ctr" defTabSz="457200" rtl="0" latinLnBrk="0">
              <a:lnSpc>
                <a:spcPct val="100000"/>
              </a:lnSpc>
              <a:spcBef>
                <a:spcPts val="0"/>
              </a:spcBef>
              <a:spcAft>
                <a:spcPts val="0"/>
              </a:spcAft>
              <a:buClrTx/>
              <a:buSzTx/>
              <a:buFontTx/>
              <a:buNone/>
              <a:tabLst/>
              <a:defRPr sz="6000" b="0" i="0" u="none" strike="noStrike" cap="none" spc="0" baseline="0">
                <a:solidFill>
                  <a:srgbClr val="FFFFFF"/>
                </a:solidFill>
                <a:uFillTx/>
                <a:latin typeface="+mn-lt"/>
                <a:ea typeface="+mn-ea"/>
                <a:cs typeface="+mn-cs"/>
                <a:sym typeface="Calibri"/>
              </a:defRPr>
            </a:lvl6pPr>
            <a:lvl7pPr marL="0" marR="0" indent="0" algn="ctr" defTabSz="457200" rtl="0" latinLnBrk="0">
              <a:lnSpc>
                <a:spcPct val="100000"/>
              </a:lnSpc>
              <a:spcBef>
                <a:spcPts val="0"/>
              </a:spcBef>
              <a:spcAft>
                <a:spcPts val="0"/>
              </a:spcAft>
              <a:buClrTx/>
              <a:buSzTx/>
              <a:buFontTx/>
              <a:buNone/>
              <a:tabLst/>
              <a:defRPr sz="6000" b="0" i="0" u="none" strike="noStrike" cap="none" spc="0" baseline="0">
                <a:solidFill>
                  <a:srgbClr val="FFFFFF"/>
                </a:solidFill>
                <a:uFillTx/>
                <a:latin typeface="+mn-lt"/>
                <a:ea typeface="+mn-ea"/>
                <a:cs typeface="+mn-cs"/>
                <a:sym typeface="Calibri"/>
              </a:defRPr>
            </a:lvl7pPr>
            <a:lvl8pPr marL="0" marR="0" indent="0" algn="ctr" defTabSz="457200" rtl="0" latinLnBrk="0">
              <a:lnSpc>
                <a:spcPct val="100000"/>
              </a:lnSpc>
              <a:spcBef>
                <a:spcPts val="0"/>
              </a:spcBef>
              <a:spcAft>
                <a:spcPts val="0"/>
              </a:spcAft>
              <a:buClrTx/>
              <a:buSzTx/>
              <a:buFontTx/>
              <a:buNone/>
              <a:tabLst/>
              <a:defRPr sz="6000" b="0" i="0" u="none" strike="noStrike" cap="none" spc="0" baseline="0">
                <a:solidFill>
                  <a:srgbClr val="FFFFFF"/>
                </a:solidFill>
                <a:uFillTx/>
                <a:latin typeface="+mn-lt"/>
                <a:ea typeface="+mn-ea"/>
                <a:cs typeface="+mn-cs"/>
                <a:sym typeface="Calibri"/>
              </a:defRPr>
            </a:lvl8pPr>
            <a:lvl9pPr marL="0" marR="0" indent="0" algn="ctr" defTabSz="457200" rtl="0" latinLnBrk="0">
              <a:lnSpc>
                <a:spcPct val="100000"/>
              </a:lnSpc>
              <a:spcBef>
                <a:spcPts val="0"/>
              </a:spcBef>
              <a:spcAft>
                <a:spcPts val="0"/>
              </a:spcAft>
              <a:buClrTx/>
              <a:buSzTx/>
              <a:buFontTx/>
              <a:buNone/>
              <a:tabLst/>
              <a:defRPr sz="6000" b="0" i="0" u="none" strike="noStrike" cap="none" spc="0" baseline="0">
                <a:solidFill>
                  <a:srgbClr val="FFFFFF"/>
                </a:solidFill>
                <a:uFillTx/>
                <a:latin typeface="+mn-lt"/>
                <a:ea typeface="+mn-ea"/>
                <a:cs typeface="+mn-cs"/>
                <a:sym typeface="Calibri"/>
              </a:defRPr>
            </a:lvl9pPr>
          </a:lstStyle>
          <a:p>
            <a:pPr defTabSz="1182594">
              <a:defRPr sz="3104" b="1"/>
            </a:pPr>
            <a:r>
              <a:rPr lang="en-US" sz="1867" dirty="0">
                <a:solidFill>
                  <a:schemeClr val="tx1"/>
                </a:solidFill>
              </a:rPr>
              <a:t>6 States</a:t>
            </a:r>
            <a:br>
              <a:rPr lang="en-US" sz="1867" dirty="0">
                <a:solidFill>
                  <a:schemeClr val="tx1"/>
                </a:solidFill>
              </a:rPr>
            </a:br>
            <a:r>
              <a:rPr lang="en-US" sz="1867" dirty="0">
                <a:solidFill>
                  <a:schemeClr val="tx1"/>
                </a:solidFill>
              </a:rPr>
              <a:t>~14 Million Children</a:t>
            </a:r>
            <a:br>
              <a:rPr lang="en-US" sz="1867" dirty="0">
                <a:solidFill>
                  <a:schemeClr val="tx1"/>
                </a:solidFill>
              </a:rPr>
            </a:br>
            <a:br>
              <a:rPr lang="en-US" sz="1867" dirty="0">
                <a:solidFill>
                  <a:schemeClr val="tx1"/>
                </a:solidFill>
              </a:rPr>
            </a:br>
            <a:endParaRPr lang="en-US" sz="1867"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7E9A2-8677-4DA4-B4E5-7774D5D479B2}"/>
              </a:ext>
            </a:extLst>
          </p:cNvPr>
          <p:cNvSpPr>
            <a:spLocks noGrp="1"/>
          </p:cNvSpPr>
          <p:nvPr>
            <p:ph type="title"/>
          </p:nvPr>
        </p:nvSpPr>
        <p:spPr/>
        <p:txBody>
          <a:bodyPr/>
          <a:lstStyle/>
          <a:p>
            <a:pPr algn="ctr"/>
            <a:r>
              <a:rPr lang="en-US" dirty="0"/>
              <a:t>Crisis Standards 2010-2020</a:t>
            </a:r>
          </a:p>
        </p:txBody>
      </p:sp>
      <p:sp>
        <p:nvSpPr>
          <p:cNvPr id="3" name="Content Placeholder 2">
            <a:extLst>
              <a:ext uri="{FF2B5EF4-FFF2-40B4-BE49-F238E27FC236}">
                <a16:creationId xmlns:a16="http://schemas.microsoft.com/office/drawing/2014/main" id="{55223694-1B8F-4541-9B6F-55E0AC2FD1BE}"/>
              </a:ext>
            </a:extLst>
          </p:cNvPr>
          <p:cNvSpPr>
            <a:spLocks noGrp="1"/>
          </p:cNvSpPr>
          <p:nvPr>
            <p:ph idx="1"/>
          </p:nvPr>
        </p:nvSpPr>
        <p:spPr/>
        <p:txBody>
          <a:bodyPr/>
          <a:lstStyle/>
          <a:p>
            <a:r>
              <a:rPr lang="en-US" dirty="0"/>
              <a:t>National Academy of Medicine Consensus statements</a:t>
            </a:r>
          </a:p>
          <a:p>
            <a:endParaRPr lang="en-US" dirty="0"/>
          </a:p>
          <a:p>
            <a:r>
              <a:rPr lang="en-US" dirty="0"/>
              <a:t>SOFA and </a:t>
            </a:r>
            <a:r>
              <a:rPr lang="en-US" dirty="0" err="1"/>
              <a:t>Pelod</a:t>
            </a:r>
            <a:r>
              <a:rPr lang="en-US" dirty="0"/>
              <a:t> Scores</a:t>
            </a:r>
          </a:p>
          <a:p>
            <a:endParaRPr lang="en-US" dirty="0"/>
          </a:p>
          <a:p>
            <a:r>
              <a:rPr lang="en-US" dirty="0"/>
              <a:t>Existing plans</a:t>
            </a:r>
          </a:p>
          <a:p>
            <a:pPr lvl="1"/>
            <a:r>
              <a:rPr lang="en-US" dirty="0"/>
              <a:t>Minnesota</a:t>
            </a:r>
          </a:p>
          <a:p>
            <a:pPr lvl="1"/>
            <a:r>
              <a:rPr lang="en-US" dirty="0"/>
              <a:t>Seattle</a:t>
            </a:r>
          </a:p>
        </p:txBody>
      </p:sp>
    </p:spTree>
    <p:extLst>
      <p:ext uri="{BB962C8B-B14F-4D97-AF65-F5344CB8AC3E}">
        <p14:creationId xmlns:p14="http://schemas.microsoft.com/office/powerpoint/2010/main" val="981156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itle 1"/>
          <p:cNvSpPr txBox="1">
            <a:spLocks noGrp="1"/>
          </p:cNvSpPr>
          <p:nvPr>
            <p:ph type="title"/>
          </p:nvPr>
        </p:nvSpPr>
        <p:spPr>
          <a:xfrm>
            <a:off x="609600" y="596816"/>
            <a:ext cx="11582400" cy="774784"/>
          </a:xfrm>
          <a:prstGeom prst="rect">
            <a:avLst/>
          </a:prstGeom>
        </p:spPr>
        <p:txBody>
          <a:bodyPr/>
          <a:lstStyle/>
          <a:p>
            <a:pPr>
              <a:defRPr sz="2800" i="1">
                <a:latin typeface="Alegreya Sans"/>
                <a:ea typeface="Alegreya Sans"/>
                <a:cs typeface="Alegreya Sans"/>
                <a:sym typeface="Alegreya Sans"/>
              </a:defRPr>
            </a:pPr>
            <a:r>
              <a:rPr i="0" dirty="0"/>
              <a:t>References and Resources</a:t>
            </a:r>
          </a:p>
        </p:txBody>
      </p:sp>
      <p:sp>
        <p:nvSpPr>
          <p:cNvPr id="158" name="Content Placeholder 2"/>
          <p:cNvSpPr txBox="1">
            <a:spLocks noGrp="1"/>
          </p:cNvSpPr>
          <p:nvPr>
            <p:ph type="body" idx="1"/>
          </p:nvPr>
        </p:nvSpPr>
        <p:spPr>
          <a:xfrm>
            <a:off x="273921" y="1526359"/>
            <a:ext cx="4620808" cy="4551712"/>
          </a:xfrm>
          <a:prstGeom prst="rect">
            <a:avLst/>
          </a:prstGeom>
        </p:spPr>
        <p:txBody>
          <a:bodyPr/>
          <a:lstStyle/>
          <a:p>
            <a:pPr>
              <a:defRPr sz="1800">
                <a:latin typeface="Alegreya Sans"/>
                <a:ea typeface="Alegreya Sans"/>
                <a:cs typeface="Alegreya Sans"/>
                <a:sym typeface="Alegreya Sans"/>
              </a:defRPr>
            </a:pPr>
            <a:r>
              <a:rPr lang="en-US" dirty="0">
                <a:solidFill>
                  <a:schemeClr val="tx1"/>
                </a:solidFill>
              </a:rPr>
              <a:t>WRAPE-EM.org</a:t>
            </a:r>
          </a:p>
          <a:p>
            <a:pPr>
              <a:defRPr sz="1800">
                <a:latin typeface="Alegreya Sans"/>
                <a:ea typeface="Alegreya Sans"/>
                <a:cs typeface="Alegreya Sans"/>
                <a:sym typeface="Alegreya Sans"/>
              </a:defRPr>
            </a:pPr>
            <a:r>
              <a:rPr lang="en-US" dirty="0">
                <a:solidFill>
                  <a:schemeClr val="tx1"/>
                </a:solidFill>
                <a:hlinkClick r:id="rId2">
                  <a:extLst>
                    <a:ext uri="{A12FA001-AC4F-418D-AE19-62706E023703}">
                      <ahyp:hlinkClr xmlns:ahyp="http://schemas.microsoft.com/office/drawing/2018/hyperlinkcolor" val="tx"/>
                    </a:ext>
                  </a:extLst>
                </a:hlinkClick>
              </a:rPr>
              <a:t>https://www.nationalacademies.org/our-work/forum-on-medical-and-public-health-preparedness-for-disasters-and-emergencies</a:t>
            </a:r>
            <a:endParaRPr lang="en-US" dirty="0">
              <a:solidFill>
                <a:schemeClr val="tx1"/>
              </a:solidFill>
            </a:endParaRPr>
          </a:p>
          <a:p>
            <a:pPr>
              <a:defRPr sz="1800">
                <a:latin typeface="Alegreya Sans"/>
                <a:ea typeface="Alegreya Sans"/>
                <a:cs typeface="Alegreya Sans"/>
                <a:sym typeface="Alegreya Sans"/>
              </a:defRPr>
            </a:pPr>
            <a:r>
              <a:rPr lang="en-US" dirty="0">
                <a:solidFill>
                  <a:schemeClr val="tx1"/>
                </a:solidFill>
              </a:rPr>
              <a:t>https://www.networkforphl.org/attorneys-and-staff/james-g-hodge-jr/</a:t>
            </a:r>
            <a:endParaRPr dirty="0">
              <a:solidFill>
                <a:schemeClr val="tx1"/>
              </a:solidFill>
            </a:endParaRPr>
          </a:p>
        </p:txBody>
      </p:sp>
      <p:pic>
        <p:nvPicPr>
          <p:cNvPr id="4" name="Picture 3">
            <a:extLst>
              <a:ext uri="{FF2B5EF4-FFF2-40B4-BE49-F238E27FC236}">
                <a16:creationId xmlns:a16="http://schemas.microsoft.com/office/drawing/2014/main" id="{86EE8D36-A59E-4CF6-8B35-2216D503E414}"/>
              </a:ext>
            </a:extLst>
          </p:cNvPr>
          <p:cNvPicPr>
            <a:picLocks noChangeAspect="1"/>
          </p:cNvPicPr>
          <p:nvPr/>
        </p:nvPicPr>
        <p:blipFill rotWithShape="1">
          <a:blip r:embed="rId3"/>
          <a:srcRect l="19412" t="28366" r="20956" b="18170"/>
          <a:stretch/>
        </p:blipFill>
        <p:spPr>
          <a:xfrm>
            <a:off x="5199528" y="1714521"/>
            <a:ext cx="6799232" cy="342895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D9AFC-7BF4-4C4C-8C6D-3F08A218317F}"/>
              </a:ext>
            </a:extLst>
          </p:cNvPr>
          <p:cNvSpPr>
            <a:spLocks noGrp="1"/>
          </p:cNvSpPr>
          <p:nvPr>
            <p:ph type="title"/>
          </p:nvPr>
        </p:nvSpPr>
        <p:spPr>
          <a:xfrm>
            <a:off x="838200" y="58266"/>
            <a:ext cx="10515600" cy="1325563"/>
          </a:xfrm>
        </p:spPr>
        <p:txBody>
          <a:bodyPr/>
          <a:lstStyle/>
          <a:p>
            <a:pPr algn="ctr"/>
            <a:r>
              <a:rPr lang="en-US" dirty="0"/>
              <a:t>SOFA and Pelod-2</a:t>
            </a:r>
          </a:p>
        </p:txBody>
      </p:sp>
      <p:sp>
        <p:nvSpPr>
          <p:cNvPr id="3" name="Content Placeholder 2">
            <a:extLst>
              <a:ext uri="{FF2B5EF4-FFF2-40B4-BE49-F238E27FC236}">
                <a16:creationId xmlns:a16="http://schemas.microsoft.com/office/drawing/2014/main" id="{80B9D145-222A-462E-A86F-65E9C6847466}"/>
              </a:ext>
            </a:extLst>
          </p:cNvPr>
          <p:cNvSpPr>
            <a:spLocks noGrp="1"/>
          </p:cNvSpPr>
          <p:nvPr>
            <p:ph idx="1"/>
          </p:nvPr>
        </p:nvSpPr>
        <p:spPr>
          <a:xfrm>
            <a:off x="351090" y="1475248"/>
            <a:ext cx="10515600" cy="4351339"/>
          </a:xfrm>
        </p:spPr>
        <p:txBody>
          <a:bodyPr/>
          <a:lstStyle/>
          <a:p>
            <a:r>
              <a:rPr lang="en-US" dirty="0"/>
              <a:t>Sequential Organ Failure Assessment (SOFA):</a:t>
            </a:r>
          </a:p>
          <a:p>
            <a:pPr lvl="1"/>
            <a:endParaRPr lang="en-US" dirty="0"/>
          </a:p>
        </p:txBody>
      </p:sp>
      <p:pic>
        <p:nvPicPr>
          <p:cNvPr id="5" name="Picture 4">
            <a:extLst>
              <a:ext uri="{FF2B5EF4-FFF2-40B4-BE49-F238E27FC236}">
                <a16:creationId xmlns:a16="http://schemas.microsoft.com/office/drawing/2014/main" id="{07D3F07B-447A-4CBB-8869-0D6B861EAE14}"/>
              </a:ext>
            </a:extLst>
          </p:cNvPr>
          <p:cNvPicPr>
            <a:picLocks noChangeAspect="1"/>
          </p:cNvPicPr>
          <p:nvPr/>
        </p:nvPicPr>
        <p:blipFill rotWithShape="1">
          <a:blip r:embed="rId2"/>
          <a:srcRect l="35703" t="24652" r="20859" b="19028"/>
          <a:stretch/>
        </p:blipFill>
        <p:spPr>
          <a:xfrm>
            <a:off x="1933664" y="2150553"/>
            <a:ext cx="6734086" cy="3978511"/>
          </a:xfrm>
          <a:prstGeom prst="rect">
            <a:avLst/>
          </a:prstGeom>
          <a:ln w="9525">
            <a:solidFill>
              <a:schemeClr val="tx1"/>
            </a:solidFill>
          </a:ln>
        </p:spPr>
      </p:pic>
      <p:sp>
        <p:nvSpPr>
          <p:cNvPr id="6" name="TextBox 5">
            <a:extLst>
              <a:ext uri="{FF2B5EF4-FFF2-40B4-BE49-F238E27FC236}">
                <a16:creationId xmlns:a16="http://schemas.microsoft.com/office/drawing/2014/main" id="{1FC674B5-77CF-4225-8EFE-A780E5793DD5}"/>
              </a:ext>
            </a:extLst>
          </p:cNvPr>
          <p:cNvSpPr txBox="1"/>
          <p:nvPr/>
        </p:nvSpPr>
        <p:spPr>
          <a:xfrm>
            <a:off x="4296038" y="6311901"/>
            <a:ext cx="7787715" cy="369332"/>
          </a:xfrm>
          <a:prstGeom prst="rect">
            <a:avLst/>
          </a:prstGeom>
          <a:noFill/>
        </p:spPr>
        <p:txBody>
          <a:bodyPr wrap="square" rtlCol="0">
            <a:spAutoFit/>
          </a:bodyPr>
          <a:lstStyle/>
          <a:p>
            <a:r>
              <a:rPr lang="en-US" dirty="0"/>
              <a:t>https://files.asprtracie.hhs.gov/documents/aspr-tracie-sofa-score-fact-sheet.pdf</a:t>
            </a:r>
          </a:p>
        </p:txBody>
      </p:sp>
    </p:spTree>
    <p:extLst>
      <p:ext uri="{BB962C8B-B14F-4D97-AF65-F5344CB8AC3E}">
        <p14:creationId xmlns:p14="http://schemas.microsoft.com/office/powerpoint/2010/main" val="436828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B9D145-222A-462E-A86F-65E9C6847466}"/>
              </a:ext>
            </a:extLst>
          </p:cNvPr>
          <p:cNvSpPr>
            <a:spLocks noGrp="1"/>
          </p:cNvSpPr>
          <p:nvPr>
            <p:ph idx="1"/>
          </p:nvPr>
        </p:nvSpPr>
        <p:spPr>
          <a:xfrm>
            <a:off x="6264328" y="891029"/>
            <a:ext cx="5587069" cy="1107701"/>
          </a:xfrm>
        </p:spPr>
        <p:txBody>
          <a:bodyPr/>
          <a:lstStyle/>
          <a:p>
            <a:pPr lvl="1"/>
            <a:r>
              <a:rPr lang="en-US" b="0" i="0" dirty="0">
                <a:solidFill>
                  <a:srgbClr val="212121"/>
                </a:solidFill>
                <a:effectLst/>
                <a:latin typeface="Cambria" panose="02040503050406030204" pitchFamily="18" charset="0"/>
              </a:rPr>
              <a:t>Pediatric Organ Logistic Dysfunction (PELOD)-2 score</a:t>
            </a:r>
            <a:endParaRPr lang="en-US" dirty="0"/>
          </a:p>
        </p:txBody>
      </p:sp>
      <p:sp>
        <p:nvSpPr>
          <p:cNvPr id="6" name="TextBox 5">
            <a:extLst>
              <a:ext uri="{FF2B5EF4-FFF2-40B4-BE49-F238E27FC236}">
                <a16:creationId xmlns:a16="http://schemas.microsoft.com/office/drawing/2014/main" id="{1FC674B5-77CF-4225-8EFE-A780E5793DD5}"/>
              </a:ext>
            </a:extLst>
          </p:cNvPr>
          <p:cNvSpPr txBox="1"/>
          <p:nvPr/>
        </p:nvSpPr>
        <p:spPr>
          <a:xfrm>
            <a:off x="6380377" y="5984730"/>
            <a:ext cx="5354973" cy="646331"/>
          </a:xfrm>
          <a:prstGeom prst="rect">
            <a:avLst/>
          </a:prstGeom>
          <a:noFill/>
        </p:spPr>
        <p:txBody>
          <a:bodyPr wrap="square" rtlCol="0">
            <a:spAutoFit/>
          </a:bodyPr>
          <a:lstStyle/>
          <a:p>
            <a:pPr algn="ctr"/>
            <a:r>
              <a:rPr lang="en-US" dirty="0"/>
              <a:t>PELOD-2: An Update of the Pediatric Logistic Organ Dysfunction Score. Critical Care Medicine: July 2013</a:t>
            </a:r>
          </a:p>
        </p:txBody>
      </p:sp>
      <p:pic>
        <p:nvPicPr>
          <p:cNvPr id="7" name="Picture 6">
            <a:extLst>
              <a:ext uri="{FF2B5EF4-FFF2-40B4-BE49-F238E27FC236}">
                <a16:creationId xmlns:a16="http://schemas.microsoft.com/office/drawing/2014/main" id="{A5D870C7-91C4-495E-BDFB-8581FB523DB9}"/>
              </a:ext>
            </a:extLst>
          </p:cNvPr>
          <p:cNvPicPr>
            <a:picLocks noChangeAspect="1"/>
          </p:cNvPicPr>
          <p:nvPr/>
        </p:nvPicPr>
        <p:blipFill rotWithShape="1">
          <a:blip r:embed="rId2"/>
          <a:srcRect l="31926" t="12600" r="34771" b="17798"/>
          <a:stretch/>
        </p:blipFill>
        <p:spPr>
          <a:xfrm>
            <a:off x="0" y="9348"/>
            <a:ext cx="5825566" cy="6848652"/>
          </a:xfrm>
          <a:prstGeom prst="rect">
            <a:avLst/>
          </a:prstGeom>
          <a:ln w="12700">
            <a:solidFill>
              <a:schemeClr val="tx1"/>
            </a:solidFill>
          </a:ln>
        </p:spPr>
      </p:pic>
      <p:pic>
        <p:nvPicPr>
          <p:cNvPr id="11" name="Picture 10">
            <a:extLst>
              <a:ext uri="{FF2B5EF4-FFF2-40B4-BE49-F238E27FC236}">
                <a16:creationId xmlns:a16="http://schemas.microsoft.com/office/drawing/2014/main" id="{F5B9C807-6A12-41F1-BF52-5A434C07E40E}"/>
              </a:ext>
            </a:extLst>
          </p:cNvPr>
          <p:cNvPicPr>
            <a:picLocks noChangeAspect="1"/>
          </p:cNvPicPr>
          <p:nvPr/>
        </p:nvPicPr>
        <p:blipFill rotWithShape="1">
          <a:blip r:embed="rId3"/>
          <a:srcRect l="32409" t="69480" r="33257" b="11070"/>
          <a:stretch/>
        </p:blipFill>
        <p:spPr>
          <a:xfrm>
            <a:off x="6096000" y="2549898"/>
            <a:ext cx="5923731" cy="1887522"/>
          </a:xfrm>
          <a:prstGeom prst="rect">
            <a:avLst/>
          </a:prstGeom>
          <a:ln w="12700">
            <a:solidFill>
              <a:schemeClr val="tx1"/>
            </a:solidFill>
          </a:ln>
        </p:spPr>
      </p:pic>
    </p:spTree>
    <p:extLst>
      <p:ext uri="{BB962C8B-B14F-4D97-AF65-F5344CB8AC3E}">
        <p14:creationId xmlns:p14="http://schemas.microsoft.com/office/powerpoint/2010/main" val="3334291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2EF28-EF11-416F-A690-B7A95091B3E1}"/>
              </a:ext>
            </a:extLst>
          </p:cNvPr>
          <p:cNvSpPr>
            <a:spLocks noGrp="1"/>
          </p:cNvSpPr>
          <p:nvPr>
            <p:ph type="title"/>
          </p:nvPr>
        </p:nvSpPr>
        <p:spPr>
          <a:xfrm>
            <a:off x="708212" y="477865"/>
            <a:ext cx="10972800" cy="861776"/>
          </a:xfrm>
        </p:spPr>
        <p:txBody>
          <a:bodyPr/>
          <a:lstStyle/>
          <a:p>
            <a:pPr algn="ctr"/>
            <a:r>
              <a:rPr lang="en-US" dirty="0"/>
              <a:t>COVID:  Peds Crisis Standards</a:t>
            </a:r>
          </a:p>
        </p:txBody>
      </p:sp>
      <p:sp>
        <p:nvSpPr>
          <p:cNvPr id="3" name="Content Placeholder 2">
            <a:extLst>
              <a:ext uri="{FF2B5EF4-FFF2-40B4-BE49-F238E27FC236}">
                <a16:creationId xmlns:a16="http://schemas.microsoft.com/office/drawing/2014/main" id="{A17D1240-048F-470D-B6E4-E147A9B5EE53}"/>
              </a:ext>
            </a:extLst>
          </p:cNvPr>
          <p:cNvSpPr>
            <a:spLocks noGrp="1"/>
          </p:cNvSpPr>
          <p:nvPr>
            <p:ph idx="1"/>
          </p:nvPr>
        </p:nvSpPr>
        <p:spPr>
          <a:xfrm>
            <a:off x="708212" y="1568826"/>
            <a:ext cx="11286563" cy="4567389"/>
          </a:xfrm>
        </p:spPr>
        <p:txBody>
          <a:bodyPr>
            <a:normAutofit fontScale="92500" lnSpcReduction="10000"/>
          </a:bodyPr>
          <a:lstStyle/>
          <a:p>
            <a:r>
              <a:rPr lang="en-US" b="1" dirty="0"/>
              <a:t>2020 Concerns, challenges and calls for help:</a:t>
            </a:r>
          </a:p>
          <a:p>
            <a:pPr lvl="1"/>
            <a:r>
              <a:rPr lang="en-US" dirty="0"/>
              <a:t>Similar pediatric concerns:</a:t>
            </a:r>
          </a:p>
          <a:p>
            <a:pPr lvl="2"/>
            <a:r>
              <a:rPr lang="en-US" dirty="0"/>
              <a:t> “Scores not practical”</a:t>
            </a:r>
          </a:p>
          <a:p>
            <a:pPr lvl="2"/>
            <a:r>
              <a:rPr lang="en-US" dirty="0"/>
              <a:t>“Withdrawal” or “restriction” of care not acceptable</a:t>
            </a:r>
          </a:p>
          <a:p>
            <a:pPr lvl="1"/>
            <a:r>
              <a:rPr lang="en-US" dirty="0"/>
              <a:t>Anxiety - public perceptions - emotional impact</a:t>
            </a:r>
          </a:p>
          <a:p>
            <a:pPr lvl="1"/>
            <a:r>
              <a:rPr lang="en-US" dirty="0"/>
              <a:t>Limited alternatives</a:t>
            </a:r>
          </a:p>
          <a:p>
            <a:pPr lvl="1"/>
            <a:r>
              <a:rPr lang="en-US" dirty="0"/>
              <a:t>Long term vs acute nature of event</a:t>
            </a:r>
          </a:p>
          <a:p>
            <a:pPr lvl="2"/>
            <a:endParaRPr lang="en-US" dirty="0"/>
          </a:p>
          <a:p>
            <a:r>
              <a:rPr lang="en-US" b="1" dirty="0"/>
              <a:t>Response:</a:t>
            </a:r>
          </a:p>
          <a:p>
            <a:pPr lvl="1"/>
            <a:r>
              <a:rPr lang="en-US" dirty="0"/>
              <a:t>Collection of existing standards and legal perspectives</a:t>
            </a:r>
          </a:p>
          <a:p>
            <a:pPr lvl="1"/>
            <a:r>
              <a:rPr lang="en-US" dirty="0"/>
              <a:t>Consolidate best practice / advice into a bullet point template table</a:t>
            </a:r>
          </a:p>
          <a:p>
            <a:pPr lvl="1"/>
            <a:r>
              <a:rPr lang="en-US" dirty="0"/>
              <a:t>Platform for information-sharing</a:t>
            </a:r>
          </a:p>
          <a:p>
            <a:pPr lvl="2"/>
            <a:r>
              <a:rPr lang="en-US" i="1" u="sng" dirty="0"/>
              <a:t>Multi-jurisdictional virtual meetings.  “Town Halls”</a:t>
            </a:r>
          </a:p>
        </p:txBody>
      </p:sp>
    </p:spTree>
    <p:extLst>
      <p:ext uri="{BB962C8B-B14F-4D97-AF65-F5344CB8AC3E}">
        <p14:creationId xmlns:p14="http://schemas.microsoft.com/office/powerpoint/2010/main" val="1231830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F9BF8-D0AD-4C29-908C-687615CE7C88}"/>
              </a:ext>
            </a:extLst>
          </p:cNvPr>
          <p:cNvSpPr>
            <a:spLocks noGrp="1"/>
          </p:cNvSpPr>
          <p:nvPr>
            <p:ph type="title"/>
          </p:nvPr>
        </p:nvSpPr>
        <p:spPr/>
        <p:txBody>
          <a:bodyPr/>
          <a:lstStyle/>
          <a:p>
            <a:pPr algn="ctr"/>
            <a:r>
              <a:rPr lang="en-US" dirty="0"/>
              <a:t>Developing a pediatric plan</a:t>
            </a:r>
          </a:p>
        </p:txBody>
      </p:sp>
      <p:sp>
        <p:nvSpPr>
          <p:cNvPr id="3" name="Content Placeholder 2">
            <a:extLst>
              <a:ext uri="{FF2B5EF4-FFF2-40B4-BE49-F238E27FC236}">
                <a16:creationId xmlns:a16="http://schemas.microsoft.com/office/drawing/2014/main" id="{7189CF42-4CE8-4D27-AB86-8B2003AE3452}"/>
              </a:ext>
            </a:extLst>
          </p:cNvPr>
          <p:cNvSpPr>
            <a:spLocks noGrp="1"/>
          </p:cNvSpPr>
          <p:nvPr>
            <p:ph idx="1"/>
          </p:nvPr>
        </p:nvSpPr>
        <p:spPr/>
        <p:txBody>
          <a:bodyPr/>
          <a:lstStyle/>
          <a:p>
            <a:r>
              <a:rPr lang="en-US" dirty="0"/>
              <a:t>Narrative:</a:t>
            </a:r>
          </a:p>
          <a:p>
            <a:pPr lvl="1"/>
            <a:r>
              <a:rPr lang="en-US" dirty="0"/>
              <a:t>Ethical Rational and accepted standards</a:t>
            </a:r>
          </a:p>
          <a:p>
            <a:pPr lvl="1"/>
            <a:r>
              <a:rPr lang="en-US" dirty="0"/>
              <a:t>“Practical Considerations”</a:t>
            </a:r>
          </a:p>
          <a:p>
            <a:pPr lvl="2"/>
            <a:r>
              <a:rPr lang="en-US" dirty="0"/>
              <a:t>Intent, safeguards, scope, etc.</a:t>
            </a:r>
          </a:p>
          <a:p>
            <a:pPr lvl="1"/>
            <a:r>
              <a:rPr lang="en-US" dirty="0"/>
              <a:t>Triggers</a:t>
            </a:r>
          </a:p>
          <a:p>
            <a:pPr lvl="2"/>
            <a:r>
              <a:rPr lang="en-US" dirty="0"/>
              <a:t>Declarations process</a:t>
            </a:r>
          </a:p>
          <a:p>
            <a:pPr lvl="2"/>
            <a:r>
              <a:rPr lang="en-US" dirty="0"/>
              <a:t>De-escalation process</a:t>
            </a:r>
          </a:p>
          <a:p>
            <a:pPr lvl="1"/>
            <a:r>
              <a:rPr lang="en-US" dirty="0"/>
              <a:t>Legal considerations</a:t>
            </a:r>
          </a:p>
          <a:p>
            <a:pPr lvl="1"/>
            <a:r>
              <a:rPr lang="en-US" dirty="0"/>
              <a:t>Pediatric specific considerations</a:t>
            </a:r>
          </a:p>
          <a:p>
            <a:pPr lvl="2"/>
            <a:r>
              <a:rPr lang="en-US" dirty="0"/>
              <a:t>Integration with adult healthcare and hospital / agency administration</a:t>
            </a:r>
          </a:p>
          <a:p>
            <a:pPr lvl="1"/>
            <a:endParaRPr lang="en-US" dirty="0"/>
          </a:p>
        </p:txBody>
      </p:sp>
    </p:spTree>
    <p:extLst>
      <p:ext uri="{BB962C8B-B14F-4D97-AF65-F5344CB8AC3E}">
        <p14:creationId xmlns:p14="http://schemas.microsoft.com/office/powerpoint/2010/main" val="2923264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C9F72-7529-4BC5-9162-EC52DBD86B33}"/>
              </a:ext>
            </a:extLst>
          </p:cNvPr>
          <p:cNvSpPr>
            <a:spLocks noGrp="1"/>
          </p:cNvSpPr>
          <p:nvPr>
            <p:ph type="title"/>
          </p:nvPr>
        </p:nvSpPr>
        <p:spPr>
          <a:xfrm>
            <a:off x="609600" y="701983"/>
            <a:ext cx="10972800" cy="861776"/>
          </a:xfrm>
        </p:spPr>
        <p:txBody>
          <a:bodyPr>
            <a:normAutofit/>
          </a:bodyPr>
          <a:lstStyle/>
          <a:p>
            <a:pPr algn="ctr"/>
            <a:r>
              <a:rPr lang="en-US" dirty="0"/>
              <a:t>Crisis Standards: lessons Learned</a:t>
            </a:r>
          </a:p>
        </p:txBody>
      </p:sp>
      <p:sp>
        <p:nvSpPr>
          <p:cNvPr id="3" name="Text Placeholder 2">
            <a:extLst>
              <a:ext uri="{FF2B5EF4-FFF2-40B4-BE49-F238E27FC236}">
                <a16:creationId xmlns:a16="http://schemas.microsoft.com/office/drawing/2014/main" id="{4C80D0EC-7EB6-4F4D-8B06-A08EF8502578}"/>
              </a:ext>
            </a:extLst>
          </p:cNvPr>
          <p:cNvSpPr>
            <a:spLocks noGrp="1"/>
          </p:cNvSpPr>
          <p:nvPr>
            <p:ph type="body" idx="1"/>
          </p:nvPr>
        </p:nvSpPr>
        <p:spPr>
          <a:xfrm>
            <a:off x="887505" y="1681959"/>
            <a:ext cx="10623176" cy="4602301"/>
          </a:xfrm>
        </p:spPr>
        <p:txBody>
          <a:bodyPr>
            <a:noAutofit/>
          </a:bodyPr>
          <a:lstStyle/>
          <a:p>
            <a:pPr fontAlgn="base">
              <a:spcBef>
                <a:spcPts val="0"/>
              </a:spcBef>
            </a:pPr>
            <a:r>
              <a:rPr lang="en-US" sz="2133" dirty="0">
                <a:solidFill>
                  <a:srgbClr val="201F1E"/>
                </a:solidFill>
                <a:latin typeface="Segoe UI" panose="020B0502040204020203" pitchFamily="34" charset="0"/>
              </a:rPr>
              <a:t>Consider the full spectrum:  normal to surge to contingency to crisis</a:t>
            </a:r>
          </a:p>
          <a:p>
            <a:pPr marL="0" indent="0" fontAlgn="base">
              <a:spcBef>
                <a:spcPts val="0"/>
              </a:spcBef>
              <a:buNone/>
            </a:pPr>
            <a:endParaRPr lang="en-US" sz="2133" dirty="0">
              <a:solidFill>
                <a:srgbClr val="201F1E"/>
              </a:solidFill>
              <a:latin typeface="Segoe UI" panose="020B0502040204020203" pitchFamily="34" charset="0"/>
            </a:endParaRPr>
          </a:p>
          <a:p>
            <a:pPr fontAlgn="base">
              <a:spcBef>
                <a:spcPts val="0"/>
              </a:spcBef>
            </a:pPr>
            <a:r>
              <a:rPr lang="en-US" sz="2133" dirty="0">
                <a:solidFill>
                  <a:srgbClr val="201F1E"/>
                </a:solidFill>
                <a:latin typeface="Segoe UI" panose="020B0502040204020203" pitchFamily="34" charset="0"/>
              </a:rPr>
              <a:t>The best “CSC plans” keep the institution out of the crisis state in the first place.  </a:t>
            </a:r>
          </a:p>
          <a:p>
            <a:pPr lvl="1" fontAlgn="base">
              <a:spcBef>
                <a:spcPts val="0"/>
              </a:spcBef>
            </a:pPr>
            <a:r>
              <a:rPr lang="en-US" sz="1600" dirty="0">
                <a:solidFill>
                  <a:srgbClr val="201F1E"/>
                </a:solidFill>
              </a:rPr>
              <a:t>Contingency: doing everything possible to accomplish statement above</a:t>
            </a:r>
          </a:p>
          <a:p>
            <a:pPr lvl="1"/>
            <a:r>
              <a:rPr lang="en-US" sz="1600" dirty="0"/>
              <a:t>Example: Load balance or EMS adjustments across system/ region</a:t>
            </a:r>
          </a:p>
          <a:p>
            <a:pPr marL="609585" lvl="1" indent="0">
              <a:buNone/>
            </a:pPr>
            <a:endParaRPr lang="en-US" sz="2133" dirty="0">
              <a:solidFill>
                <a:srgbClr val="201F1E"/>
              </a:solidFill>
              <a:latin typeface="Segoe UI" panose="020B0502040204020203" pitchFamily="34" charset="0"/>
            </a:endParaRPr>
          </a:p>
          <a:p>
            <a:pPr fontAlgn="base">
              <a:spcBef>
                <a:spcPts val="0"/>
              </a:spcBef>
            </a:pPr>
            <a:r>
              <a:rPr lang="en-US" sz="2133" dirty="0">
                <a:solidFill>
                  <a:srgbClr val="201F1E"/>
                </a:solidFill>
                <a:latin typeface="Segoe UI" panose="020B0502040204020203" pitchFamily="34" charset="0"/>
              </a:rPr>
              <a:t>There is no circumstance of “no care at all”.</a:t>
            </a:r>
          </a:p>
          <a:p>
            <a:pPr lvl="1" fontAlgn="base">
              <a:spcBef>
                <a:spcPts val="0"/>
              </a:spcBef>
            </a:pPr>
            <a:r>
              <a:rPr lang="en-US" sz="1600" dirty="0"/>
              <a:t>State what you CAN DO, not what you CAN NOT DO</a:t>
            </a:r>
          </a:p>
          <a:p>
            <a:pPr marL="609585" lvl="1" indent="0" fontAlgn="base">
              <a:spcBef>
                <a:spcPts val="0"/>
              </a:spcBef>
              <a:buNone/>
            </a:pPr>
            <a:endParaRPr lang="en-US" sz="1600" dirty="0">
              <a:solidFill>
                <a:srgbClr val="201F1E"/>
              </a:solidFill>
              <a:latin typeface="Segoe UI" panose="020B0502040204020203" pitchFamily="34" charset="0"/>
            </a:endParaRPr>
          </a:p>
          <a:p>
            <a:pPr fontAlgn="base">
              <a:spcBef>
                <a:spcPts val="0"/>
              </a:spcBef>
            </a:pPr>
            <a:r>
              <a:rPr lang="en-US" sz="2133" dirty="0">
                <a:solidFill>
                  <a:srgbClr val="201F1E"/>
                </a:solidFill>
                <a:latin typeface="Segoe UI" panose="020B0502040204020203" pitchFamily="34" charset="0"/>
              </a:rPr>
              <a:t>CSC plans exist to </a:t>
            </a:r>
            <a:r>
              <a:rPr lang="en-US" sz="2133" i="1" dirty="0">
                <a:solidFill>
                  <a:srgbClr val="201F1E"/>
                </a:solidFill>
                <a:latin typeface="Segoe UI" panose="020B0502040204020203" pitchFamily="34" charset="0"/>
              </a:rPr>
              <a:t>protect against</a:t>
            </a:r>
            <a:r>
              <a:rPr lang="en-US" sz="2133" dirty="0">
                <a:solidFill>
                  <a:srgbClr val="201F1E"/>
                </a:solidFill>
                <a:latin typeface="Segoe UI" panose="020B0502040204020203" pitchFamily="34" charset="0"/>
              </a:rPr>
              <a:t> inequities, not to justify them.</a:t>
            </a:r>
            <a:br>
              <a:rPr lang="en-US" sz="2133" dirty="0">
                <a:solidFill>
                  <a:srgbClr val="201F1E"/>
                </a:solidFill>
                <a:latin typeface="Segoe UI" panose="020B0502040204020203" pitchFamily="34" charset="0"/>
              </a:rPr>
            </a:br>
            <a:endParaRPr lang="en-US" sz="2133" dirty="0">
              <a:solidFill>
                <a:srgbClr val="201F1E"/>
              </a:solidFill>
              <a:latin typeface="Segoe UI" panose="020B0502040204020203" pitchFamily="34" charset="0"/>
            </a:endParaRPr>
          </a:p>
          <a:p>
            <a:pPr fontAlgn="base">
              <a:spcBef>
                <a:spcPts val="0"/>
              </a:spcBef>
            </a:pPr>
            <a:r>
              <a:rPr lang="en-US" sz="2133" dirty="0">
                <a:solidFill>
                  <a:srgbClr val="201F1E"/>
                </a:solidFill>
                <a:latin typeface="Segoe UI" panose="020B0502040204020203" pitchFamily="34" charset="0"/>
              </a:rPr>
              <a:t>Scores (</a:t>
            </a:r>
            <a:r>
              <a:rPr lang="en-US" sz="2133" dirty="0" err="1">
                <a:solidFill>
                  <a:srgbClr val="201F1E"/>
                </a:solidFill>
                <a:latin typeface="Segoe UI" panose="020B0502040204020203" pitchFamily="34" charset="0"/>
              </a:rPr>
              <a:t>ie</a:t>
            </a:r>
            <a:r>
              <a:rPr lang="en-US" sz="2133" dirty="0">
                <a:solidFill>
                  <a:srgbClr val="201F1E"/>
                </a:solidFill>
                <a:latin typeface="Segoe UI" panose="020B0502040204020203" pitchFamily="34" charset="0"/>
              </a:rPr>
              <a:t> – PELOD-2) are great optional tools.  But, are not “the plan”.</a:t>
            </a:r>
          </a:p>
          <a:p>
            <a:pPr marL="0" indent="0" fontAlgn="base">
              <a:spcBef>
                <a:spcPts val="0"/>
              </a:spcBef>
              <a:buNone/>
            </a:pPr>
            <a:endParaRPr lang="en-US" sz="2133" dirty="0">
              <a:solidFill>
                <a:srgbClr val="201F1E"/>
              </a:solidFill>
              <a:latin typeface="Segoe UI" panose="020B0502040204020203" pitchFamily="34" charset="0"/>
            </a:endParaRPr>
          </a:p>
          <a:p>
            <a:pPr fontAlgn="base">
              <a:spcBef>
                <a:spcPts val="0"/>
              </a:spcBef>
            </a:pPr>
            <a:r>
              <a:rPr lang="en-US" sz="2133" dirty="0">
                <a:solidFill>
                  <a:srgbClr val="201F1E"/>
                </a:solidFill>
                <a:latin typeface="Segoe UI" panose="020B0502040204020203" pitchFamily="34" charset="0"/>
              </a:rPr>
              <a:t>Does your command center have a pediatric advisory role?  </a:t>
            </a:r>
          </a:p>
          <a:p>
            <a:pPr lvl="1" fontAlgn="base">
              <a:spcBef>
                <a:spcPts val="0"/>
              </a:spcBef>
            </a:pPr>
            <a:r>
              <a:rPr lang="en-US" sz="1600" dirty="0">
                <a:solidFill>
                  <a:srgbClr val="201F1E"/>
                </a:solidFill>
              </a:rPr>
              <a:t>Adult / peds integration</a:t>
            </a:r>
          </a:p>
        </p:txBody>
      </p:sp>
    </p:spTree>
    <p:extLst>
      <p:ext uri="{BB962C8B-B14F-4D97-AF65-F5344CB8AC3E}">
        <p14:creationId xmlns:p14="http://schemas.microsoft.com/office/powerpoint/2010/main" val="288972301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43F7E53882F44DAAC752BC6A789EA0" ma:contentTypeVersion="15" ma:contentTypeDescription="Create a new document." ma:contentTypeScope="" ma:versionID="60a6fa8a465751bf8b0ae305c31c4689">
  <xsd:schema xmlns:xsd="http://www.w3.org/2001/XMLSchema" xmlns:xs="http://www.w3.org/2001/XMLSchema" xmlns:p="http://schemas.microsoft.com/office/2006/metadata/properties" xmlns:ns1="http://schemas.microsoft.com/sharepoint/v3" xmlns:ns2="aa03cc6f-dd9f-4f8f-a22b-a6ada83b1f42" xmlns:ns3="8abb83ac-9ede-4336-b906-43098fa69765" targetNamespace="http://schemas.microsoft.com/office/2006/metadata/properties" ma:root="true" ma:fieldsID="50bcd1624c4ed39df10f89a7ed9525a1" ns1:_="" ns2:_="" ns3:_="">
    <xsd:import namespace="http://schemas.microsoft.com/sharepoint/v3"/>
    <xsd:import namespace="aa03cc6f-dd9f-4f8f-a22b-a6ada83b1f42"/>
    <xsd:import namespace="8abb83ac-9ede-4336-b906-43098fa6976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description="" ma:hidden="true" ma:internalName="_ip_UnifiedCompliancePolicyProperties">
      <xsd:simpleType>
        <xsd:restriction base="dms:Note"/>
      </xsd:simpleType>
    </xsd:element>
    <xsd:element name="_ip_UnifiedCompliancePolicyUIAction" ma:index="16"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a03cc6f-dd9f-4f8f-a22b-a6ada83b1f4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abb83ac-9ede-4336-b906-43098fa69765"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BC6295-FC15-43BD-A6C0-059AB03E6E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a03cc6f-dd9f-4f8f-a22b-a6ada83b1f42"/>
    <ds:schemaRef ds:uri="8abb83ac-9ede-4336-b906-43098fa697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FA1FD51-747E-40BA-A838-72C9963328F8}">
  <ds:schemaRefs>
    <ds:schemaRef ds:uri="http://schemas.microsoft.com/office/infopath/2007/PartnerControls"/>
    <ds:schemaRef ds:uri="http://schemas.microsoft.com/office/2006/documentManagement/types"/>
    <ds:schemaRef ds:uri="http://schemas.microsoft.com/sharepoint/v3"/>
    <ds:schemaRef ds:uri="http://schemas.microsoft.com/office/2006/metadata/properties"/>
    <ds:schemaRef ds:uri="aa03cc6f-dd9f-4f8f-a22b-a6ada83b1f42"/>
    <ds:schemaRef ds:uri="http://www.w3.org/XML/1998/namespace"/>
    <ds:schemaRef ds:uri="http://purl.org/dc/terms/"/>
    <ds:schemaRef ds:uri="http://purl.org/dc/dcmitype/"/>
    <ds:schemaRef ds:uri="http://schemas.openxmlformats.org/package/2006/metadata/core-properties"/>
    <ds:schemaRef ds:uri="8abb83ac-9ede-4336-b906-43098fa69765"/>
    <ds:schemaRef ds:uri="http://purl.org/dc/elements/1.1/"/>
  </ds:schemaRefs>
</ds:datastoreItem>
</file>

<file path=customXml/itemProps3.xml><?xml version="1.0" encoding="utf-8"?>
<ds:datastoreItem xmlns:ds="http://schemas.openxmlformats.org/officeDocument/2006/customXml" ds:itemID="{ECB35A4A-F79C-4F18-8F4A-0284A21AA7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10861</TotalTime>
  <Words>888</Words>
  <Application>Microsoft Office PowerPoint</Application>
  <PresentationFormat>Widescreen</PresentationFormat>
  <Paragraphs>149</Paragraphs>
  <Slides>17</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17</vt:i4>
      </vt:variant>
    </vt:vector>
  </HeadingPairs>
  <TitlesOfParts>
    <vt:vector size="26" baseType="lpstr">
      <vt:lpstr>Alegreya Sans</vt:lpstr>
      <vt:lpstr>Arial</vt:lpstr>
      <vt:lpstr>Calibri</vt:lpstr>
      <vt:lpstr>Calibri Light</vt:lpstr>
      <vt:lpstr>Cambria</vt:lpstr>
      <vt:lpstr>Segoe UI</vt:lpstr>
      <vt:lpstr>1_Office Theme</vt:lpstr>
      <vt:lpstr>2_Office Theme</vt:lpstr>
      <vt:lpstr>3_Office Theme</vt:lpstr>
      <vt:lpstr>National Pediatric Disaster Coalition: exercise</vt:lpstr>
      <vt:lpstr>PowerPoint Presentation</vt:lpstr>
      <vt:lpstr>Crisis Standards 2010-2020</vt:lpstr>
      <vt:lpstr>References and Resources</vt:lpstr>
      <vt:lpstr>SOFA and Pelod-2</vt:lpstr>
      <vt:lpstr>PowerPoint Presentation</vt:lpstr>
      <vt:lpstr>COVID:  Peds Crisis Standards</vt:lpstr>
      <vt:lpstr>Developing a pediatric plan</vt:lpstr>
      <vt:lpstr>Crisis Standards: lessons Learned</vt:lpstr>
      <vt:lpstr>PowerPoint Presentation</vt:lpstr>
      <vt:lpstr>Specific Example: Pediatric CSC Template</vt:lpstr>
      <vt:lpstr>Contingency</vt:lpstr>
      <vt:lpstr>Specific Examples</vt:lpstr>
      <vt:lpstr>Specific Examples</vt:lpstr>
      <vt:lpstr>Specific Examples</vt:lpstr>
      <vt:lpstr>Scoring Systems</vt:lpstr>
      <vt:lpstr>PowerPoint Presentation</vt:lpstr>
    </vt:vector>
  </TitlesOfParts>
  <Company>Kellen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McGowan, Brian</dc:creator>
  <cp:lastModifiedBy>Newton, Christopher</cp:lastModifiedBy>
  <cp:revision>87</cp:revision>
  <cp:lastPrinted>2022-07-19T02:32:39Z</cp:lastPrinted>
  <dcterms:created xsi:type="dcterms:W3CDTF">2018-10-31T20:28:47Z</dcterms:created>
  <dcterms:modified xsi:type="dcterms:W3CDTF">2022-10-24T18:18:45Z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0x0101004E43F7E53882F44DAAC752BC6A789EA0</vt:lpwstr>
  </property>
</Properties>
</file>