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66" r:id="rId2"/>
    <p:sldId id="267" r:id="rId3"/>
    <p:sldId id="268" r:id="rId4"/>
    <p:sldId id="269" r:id="rId5"/>
    <p:sldId id="270" r:id="rId6"/>
    <p:sldId id="271" r:id="rId7"/>
    <p:sldId id="276" r:id="rId8"/>
    <p:sldId id="273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McCulley" initials="" lastIdx="1" clrIdx="0"/>
  <p:cmAuthor id="2" name="David McCarth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7CA84-47C9-4D2A-8F21-74B6503CF495}" v="8" dt="2022-10-17T22:47:23.536"/>
    <p1510:client id="{8BA48145-365D-4813-A90F-E26CCC438C5C}" v="5" dt="2022-10-18T15:56:40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942" autoAdjust="0"/>
    <p:restoredTop sz="81326" autoAdjust="0"/>
  </p:normalViewPr>
  <p:slideViewPr>
    <p:cSldViewPr snapToGrid="0">
      <p:cViewPr varScale="1">
        <p:scale>
          <a:sx n="59" d="100"/>
          <a:sy n="59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cCarthy" userId="8859d120df4fc395" providerId="LiveId" clId="{145EC30D-0666-4A0E-900C-0164F0A85611}"/>
    <pc:docChg chg="undo custSel addSld delSld modSld sldOrd">
      <pc:chgData name="David McCarthy" userId="8859d120df4fc395" providerId="LiveId" clId="{145EC30D-0666-4A0E-900C-0164F0A85611}" dt="2022-07-20T22:32:46.878" v="1588" actId="20577"/>
      <pc:docMkLst>
        <pc:docMk/>
      </pc:docMkLst>
      <pc:sldChg chg="addSp modSp mod modTransition modNotesTx">
        <pc:chgData name="David McCarthy" userId="8859d120df4fc395" providerId="LiveId" clId="{145EC30D-0666-4A0E-900C-0164F0A85611}" dt="2022-07-20T20:59:10.924" v="1566" actId="20577"/>
        <pc:sldMkLst>
          <pc:docMk/>
          <pc:sldMk cId="3979787787" sldId="256"/>
        </pc:sldMkLst>
        <pc:spChg chg="mod">
          <ac:chgData name="David McCarthy" userId="8859d120df4fc395" providerId="LiveId" clId="{145EC30D-0666-4A0E-900C-0164F0A85611}" dt="2022-07-19T18:25:22.102" v="1058" actId="1076"/>
          <ac:spMkLst>
            <pc:docMk/>
            <pc:sldMk cId="3979787787" sldId="256"/>
            <ac:spMk id="3" creationId="{986B36E2-82B8-3D71-333D-41F8C7E62899}"/>
          </ac:spMkLst>
        </pc:spChg>
        <pc:picChg chg="add mod">
          <ac:chgData name="David McCarthy" userId="8859d120df4fc395" providerId="LiveId" clId="{145EC30D-0666-4A0E-900C-0164F0A85611}" dt="2022-07-19T18:23:38.232" v="1035" actId="1076"/>
          <ac:picMkLst>
            <pc:docMk/>
            <pc:sldMk cId="3979787787" sldId="256"/>
            <ac:picMk id="4" creationId="{6B36BDD1-F42D-817F-461B-2B641A53AEF8}"/>
          </ac:picMkLst>
        </pc:picChg>
      </pc:sldChg>
      <pc:sldChg chg="modSp mod ord modTransition">
        <pc:chgData name="David McCarthy" userId="8859d120df4fc395" providerId="LiveId" clId="{145EC30D-0666-4A0E-900C-0164F0A85611}" dt="2022-07-20T22:32:34.110" v="1577" actId="20577"/>
        <pc:sldMkLst>
          <pc:docMk/>
          <pc:sldMk cId="87690104" sldId="257"/>
        </pc:sldMkLst>
        <pc:spChg chg="mod">
          <ac:chgData name="David McCarthy" userId="8859d120df4fc395" providerId="LiveId" clId="{145EC30D-0666-4A0E-900C-0164F0A85611}" dt="2022-07-20T22:32:34.110" v="1577" actId="20577"/>
          <ac:spMkLst>
            <pc:docMk/>
            <pc:sldMk cId="87690104" sldId="257"/>
            <ac:spMk id="3" creationId="{10C39BBD-7703-2220-F508-C0B676AABF01}"/>
          </ac:spMkLst>
        </pc:spChg>
      </pc:sldChg>
      <pc:sldChg chg="addSp delSp modSp mod modTransition setBg">
        <pc:chgData name="David McCarthy" userId="8859d120df4fc395" providerId="LiveId" clId="{145EC30D-0666-4A0E-900C-0164F0A85611}" dt="2022-07-19T18:57:34.019" v="1261"/>
        <pc:sldMkLst>
          <pc:docMk/>
          <pc:sldMk cId="3327161218" sldId="259"/>
        </pc:sldMkLst>
        <pc:spChg chg="mod">
          <ac:chgData name="David McCarthy" userId="8859d120df4fc395" providerId="LiveId" clId="{145EC30D-0666-4A0E-900C-0164F0A85611}" dt="2022-07-19T14:44:33.118" v="434" actId="26606"/>
          <ac:spMkLst>
            <pc:docMk/>
            <pc:sldMk cId="3327161218" sldId="259"/>
            <ac:spMk id="2" creationId="{8136025A-B1EE-ECD7-EBCB-8DE60C43C80E}"/>
          </ac:spMkLst>
        </pc:spChg>
        <pc:spChg chg="del">
          <ac:chgData name="David McCarthy" userId="8859d120df4fc395" providerId="LiveId" clId="{145EC30D-0666-4A0E-900C-0164F0A85611}" dt="2022-07-19T00:26:42.482" v="29" actId="478"/>
          <ac:spMkLst>
            <pc:docMk/>
            <pc:sldMk cId="3327161218" sldId="259"/>
            <ac:spMk id="3" creationId="{54088D3E-D579-729F-33FD-31A2EE958FD4}"/>
          </ac:spMkLst>
        </pc:spChg>
        <pc:spChg chg="add del mod">
          <ac:chgData name="David McCarthy" userId="8859d120df4fc395" providerId="LiveId" clId="{145EC30D-0666-4A0E-900C-0164F0A85611}" dt="2022-07-19T00:26:46.543" v="30"/>
          <ac:spMkLst>
            <pc:docMk/>
            <pc:sldMk cId="3327161218" sldId="259"/>
            <ac:spMk id="5" creationId="{1166AF89-7826-F830-25E1-BF62A948936D}"/>
          </ac:spMkLst>
        </pc:spChg>
        <pc:spChg chg="add mod">
          <ac:chgData name="David McCarthy" userId="8859d120df4fc395" providerId="LiveId" clId="{145EC30D-0666-4A0E-900C-0164F0A85611}" dt="2022-07-19T14:44:55.268" v="437"/>
          <ac:spMkLst>
            <pc:docMk/>
            <pc:sldMk cId="3327161218" sldId="259"/>
            <ac:spMk id="11" creationId="{61BD8985-8ED8-9043-EE0D-06C3D29C0178}"/>
          </ac:spMkLst>
        </pc:spChg>
        <pc:spChg chg="add del">
          <ac:chgData name="David McCarthy" userId="8859d120df4fc395" providerId="LiveId" clId="{145EC30D-0666-4A0E-900C-0164F0A85611}" dt="2022-07-19T14:44:28.867" v="432" actId="26606"/>
          <ac:spMkLst>
            <pc:docMk/>
            <pc:sldMk cId="3327161218" sldId="259"/>
            <ac:spMk id="16" creationId="{E9D11FD5-487C-4A6B-836F-3831DC830FB7}"/>
          </ac:spMkLst>
        </pc:spChg>
        <pc:spChg chg="add del">
          <ac:chgData name="David McCarthy" userId="8859d120df4fc395" providerId="LiveId" clId="{145EC30D-0666-4A0E-900C-0164F0A85611}" dt="2022-07-19T14:44:28.867" v="432" actId="26606"/>
          <ac:spMkLst>
            <pc:docMk/>
            <pc:sldMk cId="3327161218" sldId="259"/>
            <ac:spMk id="18" creationId="{99765169-F70D-4841-BE65-62E10CBED84D}"/>
          </ac:spMkLst>
        </pc:spChg>
        <pc:spChg chg="add del">
          <ac:chgData name="David McCarthy" userId="8859d120df4fc395" providerId="LiveId" clId="{145EC30D-0666-4A0E-900C-0164F0A85611}" dt="2022-07-19T14:44:28.867" v="432" actId="26606"/>
          <ac:spMkLst>
            <pc:docMk/>
            <pc:sldMk cId="3327161218" sldId="259"/>
            <ac:spMk id="20" creationId="{2A2CC818-8106-45C0-93D5-7051F99F2C81}"/>
          </ac:spMkLst>
        </pc:spChg>
        <pc:spChg chg="add del">
          <ac:chgData name="David McCarthy" userId="8859d120df4fc395" providerId="LiveId" clId="{145EC30D-0666-4A0E-900C-0164F0A85611}" dt="2022-07-19T14:44:33.118" v="434" actId="26606"/>
          <ac:spMkLst>
            <pc:docMk/>
            <pc:sldMk cId="3327161218" sldId="259"/>
            <ac:spMk id="22" creationId="{584FD149-94B6-4257-AB5B-C478E6038F9E}"/>
          </ac:spMkLst>
        </pc:spChg>
        <pc:spChg chg="add del">
          <ac:chgData name="David McCarthy" userId="8859d120df4fc395" providerId="LiveId" clId="{145EC30D-0666-4A0E-900C-0164F0A85611}" dt="2022-07-19T14:44:33.118" v="434" actId="26606"/>
          <ac:spMkLst>
            <pc:docMk/>
            <pc:sldMk cId="3327161218" sldId="259"/>
            <ac:spMk id="23" creationId="{4743F4F4-276D-4A4D-930A-0530386F9820}"/>
          </ac:spMkLst>
        </pc:spChg>
        <pc:spChg chg="add del">
          <ac:chgData name="David McCarthy" userId="8859d120df4fc395" providerId="LiveId" clId="{145EC30D-0666-4A0E-900C-0164F0A85611}" dt="2022-07-19T14:44:33.118" v="434" actId="26606"/>
          <ac:spMkLst>
            <pc:docMk/>
            <pc:sldMk cId="3327161218" sldId="259"/>
            <ac:spMk id="24" creationId="{AA1386B8-14BD-4682-B537-BC9027D6EDCB}"/>
          </ac:spMkLst>
        </pc:spChg>
        <pc:picChg chg="add del mod">
          <ac:chgData name="David McCarthy" userId="8859d120df4fc395" providerId="LiveId" clId="{145EC30D-0666-4A0E-900C-0164F0A85611}" dt="2022-07-19T14:44:13.973" v="423" actId="478"/>
          <ac:picMkLst>
            <pc:docMk/>
            <pc:sldMk cId="3327161218" sldId="259"/>
            <ac:picMk id="7" creationId="{BF46453E-BA23-0E3E-8206-8DD396F6C30A}"/>
          </ac:picMkLst>
        </pc:picChg>
        <pc:picChg chg="add mod">
          <ac:chgData name="David McCarthy" userId="8859d120df4fc395" providerId="LiveId" clId="{145EC30D-0666-4A0E-900C-0164F0A85611}" dt="2022-07-19T14:44:33.118" v="434" actId="26606"/>
          <ac:picMkLst>
            <pc:docMk/>
            <pc:sldMk cId="3327161218" sldId="259"/>
            <ac:picMk id="9" creationId="{F3B729D4-484F-26F9-DB17-579801CA9A99}"/>
          </ac:picMkLst>
        </pc:picChg>
      </pc:sldChg>
      <pc:sldChg chg="del">
        <pc:chgData name="David McCarthy" userId="8859d120df4fc395" providerId="LiveId" clId="{145EC30D-0666-4A0E-900C-0164F0A85611}" dt="2022-07-19T00:34:25.331" v="120" actId="47"/>
        <pc:sldMkLst>
          <pc:docMk/>
          <pc:sldMk cId="1705059710" sldId="260"/>
        </pc:sldMkLst>
      </pc:sldChg>
      <pc:sldChg chg="del">
        <pc:chgData name="David McCarthy" userId="8859d120df4fc395" providerId="LiveId" clId="{145EC30D-0666-4A0E-900C-0164F0A85611}" dt="2022-07-19T00:34:37.154" v="121" actId="47"/>
        <pc:sldMkLst>
          <pc:docMk/>
          <pc:sldMk cId="1909800755" sldId="261"/>
        </pc:sldMkLst>
      </pc:sldChg>
      <pc:sldChg chg="modSp mod ord modTransition">
        <pc:chgData name="David McCarthy" userId="8859d120df4fc395" providerId="LiveId" clId="{145EC30D-0666-4A0E-900C-0164F0A85611}" dt="2022-07-19T18:57:34.019" v="1261"/>
        <pc:sldMkLst>
          <pc:docMk/>
          <pc:sldMk cId="1745498449" sldId="262"/>
        </pc:sldMkLst>
        <pc:spChg chg="mod">
          <ac:chgData name="David McCarthy" userId="8859d120df4fc395" providerId="LiveId" clId="{145EC30D-0666-4A0E-900C-0164F0A85611}" dt="2022-07-19T00:36:34.507" v="159" actId="20577"/>
          <ac:spMkLst>
            <pc:docMk/>
            <pc:sldMk cId="1745498449" sldId="262"/>
            <ac:spMk id="4" creationId="{C42368F2-B6CA-A5A6-28EA-86117089E20E}"/>
          </ac:spMkLst>
        </pc:spChg>
      </pc:sldChg>
      <pc:sldChg chg="del">
        <pc:chgData name="David McCarthy" userId="8859d120df4fc395" providerId="LiveId" clId="{145EC30D-0666-4A0E-900C-0164F0A85611}" dt="2022-07-19T00:36:59.944" v="160" actId="47"/>
        <pc:sldMkLst>
          <pc:docMk/>
          <pc:sldMk cId="871692967" sldId="263"/>
        </pc:sldMkLst>
      </pc:sldChg>
      <pc:sldChg chg="del">
        <pc:chgData name="David McCarthy" userId="8859d120df4fc395" providerId="LiveId" clId="{145EC30D-0666-4A0E-900C-0164F0A85611}" dt="2022-07-19T00:37:18.480" v="161" actId="47"/>
        <pc:sldMkLst>
          <pc:docMk/>
          <pc:sldMk cId="619873189" sldId="264"/>
        </pc:sldMkLst>
      </pc:sldChg>
      <pc:sldChg chg="modSp mod ord modTransition">
        <pc:chgData name="David McCarthy" userId="8859d120df4fc395" providerId="LiveId" clId="{145EC30D-0666-4A0E-900C-0164F0A85611}" dt="2022-07-19T19:50:18.491" v="1431" actId="20577"/>
        <pc:sldMkLst>
          <pc:docMk/>
          <pc:sldMk cId="160344538" sldId="265"/>
        </pc:sldMkLst>
        <pc:spChg chg="mod">
          <ac:chgData name="David McCarthy" userId="8859d120df4fc395" providerId="LiveId" clId="{145EC30D-0666-4A0E-900C-0164F0A85611}" dt="2022-07-19T19:50:18.491" v="1431" actId="20577"/>
          <ac:spMkLst>
            <pc:docMk/>
            <pc:sldMk cId="160344538" sldId="265"/>
            <ac:spMk id="3" creationId="{74D630BE-5087-2FE5-3897-D8252DD90A4A}"/>
          </ac:spMkLst>
        </pc:spChg>
      </pc:sldChg>
      <pc:sldChg chg="del ord">
        <pc:chgData name="David McCarthy" userId="8859d120df4fc395" providerId="LiveId" clId="{145EC30D-0666-4A0E-900C-0164F0A85611}" dt="2022-07-19T17:18:31.028" v="875" actId="47"/>
        <pc:sldMkLst>
          <pc:docMk/>
          <pc:sldMk cId="574169952" sldId="266"/>
        </pc:sldMkLst>
      </pc:sldChg>
      <pc:sldChg chg="modSp mod modTransition modNotesTx">
        <pc:chgData name="David McCarthy" userId="8859d120df4fc395" providerId="LiveId" clId="{145EC30D-0666-4A0E-900C-0164F0A85611}" dt="2022-07-19T18:57:34.019" v="1261"/>
        <pc:sldMkLst>
          <pc:docMk/>
          <pc:sldMk cId="1964058523" sldId="267"/>
        </pc:sldMkLst>
        <pc:spChg chg="mod">
          <ac:chgData name="David McCarthy" userId="8859d120df4fc395" providerId="LiveId" clId="{145EC30D-0666-4A0E-900C-0164F0A85611}" dt="2022-07-19T14:53:35.942" v="464" actId="27636"/>
          <ac:spMkLst>
            <pc:docMk/>
            <pc:sldMk cId="1964058523" sldId="267"/>
            <ac:spMk id="3" creationId="{847D0DC9-044C-C49D-3AA5-387F5CD56F0C}"/>
          </ac:spMkLst>
        </pc:sp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82639797" sldId="268"/>
        </pc:sldMkLst>
      </pc:sldChg>
      <pc:sldChg chg="modSp mod modTransition">
        <pc:chgData name="David McCarthy" userId="8859d120df4fc395" providerId="LiveId" clId="{145EC30D-0666-4A0E-900C-0164F0A85611}" dt="2022-07-19T18:57:34.019" v="1261"/>
        <pc:sldMkLst>
          <pc:docMk/>
          <pc:sldMk cId="174227964" sldId="269"/>
        </pc:sldMkLst>
        <pc:spChg chg="mod">
          <ac:chgData name="David McCarthy" userId="8859d120df4fc395" providerId="LiveId" clId="{145EC30D-0666-4A0E-900C-0164F0A85611}" dt="2022-07-19T18:47:11.514" v="1124" actId="20577"/>
          <ac:spMkLst>
            <pc:docMk/>
            <pc:sldMk cId="174227964" sldId="269"/>
            <ac:spMk id="2" creationId="{77C30DE5-3445-1373-EE23-F5F0AC4ACF9C}"/>
          </ac:spMkLst>
        </pc:sp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382243202" sldId="27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44508446" sldId="27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88795183" sldId="27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87900174" sldId="27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950404916" sldId="27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288024759" sldId="27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018756863" sldId="27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743222030" sldId="27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057534809" sldId="27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20591640" sldId="27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240978958" sldId="28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5128651" sldId="28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581801483" sldId="28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468997480" sldId="28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761156357" sldId="28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546712554" sldId="28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154865072" sldId="28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539823034" sldId="28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976455048" sldId="28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378112847" sldId="28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0332105" sldId="29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651750833" sldId="291"/>
        </pc:sldMkLst>
      </pc:sldChg>
      <pc:sldChg chg="modSp mod modTransition">
        <pc:chgData name="David McCarthy" userId="8859d120df4fc395" providerId="LiveId" clId="{145EC30D-0666-4A0E-900C-0164F0A85611}" dt="2022-07-19T18:57:34.019" v="1261"/>
        <pc:sldMkLst>
          <pc:docMk/>
          <pc:sldMk cId="3975321439" sldId="292"/>
        </pc:sldMkLst>
        <pc:spChg chg="mod">
          <ac:chgData name="David McCarthy" userId="8859d120df4fc395" providerId="LiveId" clId="{145EC30D-0666-4A0E-900C-0164F0A85611}" dt="2022-07-19T15:02:13.149" v="465" actId="313"/>
          <ac:spMkLst>
            <pc:docMk/>
            <pc:sldMk cId="3975321439" sldId="292"/>
            <ac:spMk id="2" creationId="{B0650DE8-6912-1927-1732-BA51DC095E4D}"/>
          </ac:spMkLst>
        </pc:sp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785318585" sldId="29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127907964" sldId="29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362766503" sldId="29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733210287" sldId="29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557577252" sldId="29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042280300" sldId="29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060824616" sldId="30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47127200" sldId="30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146267633" sldId="30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982412562" sldId="30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556666993" sldId="30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120279768" sldId="30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71786648" sldId="30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433099542" sldId="30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745736782" sldId="30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211313463" sldId="309"/>
        </pc:sldMkLst>
      </pc:sldChg>
      <pc:sldChg chg="del">
        <pc:chgData name="David McCarthy" userId="8859d120df4fc395" providerId="LiveId" clId="{145EC30D-0666-4A0E-900C-0164F0A85611}" dt="2022-07-19T17:14:11.573" v="869" actId="47"/>
        <pc:sldMkLst>
          <pc:docMk/>
          <pc:sldMk cId="584719331" sldId="310"/>
        </pc:sldMkLst>
      </pc:sldChg>
      <pc:sldChg chg="addSp modSp mod modTransition modNotesTx">
        <pc:chgData name="David McCarthy" userId="8859d120df4fc395" providerId="LiveId" clId="{145EC30D-0666-4A0E-900C-0164F0A85611}" dt="2022-07-19T18:57:34.019" v="1261"/>
        <pc:sldMkLst>
          <pc:docMk/>
          <pc:sldMk cId="3982094820" sldId="311"/>
        </pc:sldMkLst>
        <pc:spChg chg="mod">
          <ac:chgData name="David McCarthy" userId="8859d120df4fc395" providerId="LiveId" clId="{145EC30D-0666-4A0E-900C-0164F0A85611}" dt="2022-07-19T18:48:08.281" v="1137" actId="255"/>
          <ac:spMkLst>
            <pc:docMk/>
            <pc:sldMk cId="3982094820" sldId="311"/>
            <ac:spMk id="2" creationId="{009281D7-0BFA-506A-108A-7BE9C9451F36}"/>
          </ac:spMkLst>
        </pc:spChg>
        <pc:picChg chg="add mod">
          <ac:chgData name="David McCarthy" userId="8859d120df4fc395" providerId="LiveId" clId="{145EC30D-0666-4A0E-900C-0164F0A85611}" dt="2022-07-19T18:42:27.344" v="1079"/>
          <ac:picMkLst>
            <pc:docMk/>
            <pc:sldMk cId="3982094820" sldId="311"/>
            <ac:picMk id="3" creationId="{5EB9503D-4A4F-0E91-B378-39D4E5312FC5}"/>
          </ac:picMkLst>
        </pc:pic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292048731" sldId="31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235027906" sldId="31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033988919" sldId="314"/>
        </pc:sldMkLst>
      </pc:sldChg>
      <pc:sldChg chg="modSp mod modTransition modNotesTx">
        <pc:chgData name="David McCarthy" userId="8859d120df4fc395" providerId="LiveId" clId="{145EC30D-0666-4A0E-900C-0164F0A85611}" dt="2022-07-19T18:57:34.019" v="1261"/>
        <pc:sldMkLst>
          <pc:docMk/>
          <pc:sldMk cId="2792006226" sldId="344"/>
        </pc:sldMkLst>
        <pc:spChg chg="mod">
          <ac:chgData name="David McCarthy" userId="8859d120df4fc395" providerId="LiveId" clId="{145EC30D-0666-4A0E-900C-0164F0A85611}" dt="2022-07-19T16:16:25.412" v="755" actId="255"/>
          <ac:spMkLst>
            <pc:docMk/>
            <pc:sldMk cId="2792006226" sldId="344"/>
            <ac:spMk id="3" creationId="{847D0DC9-044C-C49D-3AA5-387F5CD56F0C}"/>
          </ac:spMkLst>
        </pc:sp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51597474" sldId="34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610808215" sldId="34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39766339" sldId="34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802674408" sldId="35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304895293" sldId="35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185142173" sldId="35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834214538" sldId="35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423167702" sldId="35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702564189" sldId="35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225671912" sldId="35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52075877" sldId="35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752983407" sldId="35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541852213" sldId="36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764870266" sldId="36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223223423" sldId="36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669385358" sldId="36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360009414" sldId="36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897929353" sldId="36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499241599" sldId="36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721175911" sldId="36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09093648" sldId="368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637193770" sldId="36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696451891" sldId="370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65908806" sldId="371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250913226" sldId="372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67307323" sldId="37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282740224" sldId="37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99371300" sldId="375"/>
        </pc:sldMkLst>
      </pc:sldChg>
      <pc:sldChg chg="del">
        <pc:chgData name="David McCarthy" userId="8859d120df4fc395" providerId="LiveId" clId="{145EC30D-0666-4A0E-900C-0164F0A85611}" dt="2022-07-19T15:36:43.504" v="525" actId="47"/>
        <pc:sldMkLst>
          <pc:docMk/>
          <pc:sldMk cId="3519737541" sldId="37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894309399" sldId="591"/>
        </pc:sldMkLst>
      </pc:sldChg>
      <pc:sldChg chg="ord modTransition">
        <pc:chgData name="David McCarthy" userId="8859d120df4fc395" providerId="LiveId" clId="{145EC30D-0666-4A0E-900C-0164F0A85611}" dt="2022-07-19T18:57:34.019" v="1261"/>
        <pc:sldMkLst>
          <pc:docMk/>
          <pc:sldMk cId="4073024440" sldId="638"/>
        </pc:sldMkLst>
      </pc:sldChg>
      <pc:sldChg chg="del">
        <pc:chgData name="David McCarthy" userId="8859d120df4fc395" providerId="LiveId" clId="{145EC30D-0666-4A0E-900C-0164F0A85611}" dt="2022-07-19T16:24:38.791" v="764" actId="47"/>
        <pc:sldMkLst>
          <pc:docMk/>
          <pc:sldMk cId="3660312667" sldId="63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921930409" sldId="64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635123950" sldId="646"/>
        </pc:sldMkLst>
      </pc:sldChg>
      <pc:sldChg chg="addSp modSp mod modTransition modAnim">
        <pc:chgData name="David McCarthy" userId="8859d120df4fc395" providerId="LiveId" clId="{145EC30D-0666-4A0E-900C-0164F0A85611}" dt="2022-07-19T19:05:00.430" v="1276"/>
        <pc:sldMkLst>
          <pc:docMk/>
          <pc:sldMk cId="2836270556" sldId="648"/>
        </pc:sldMkLst>
        <pc:picChg chg="add mod">
          <ac:chgData name="David McCarthy" userId="8859d120df4fc395" providerId="LiveId" clId="{145EC30D-0666-4A0E-900C-0164F0A85611}" dt="2022-07-19T19:04:45.468" v="1274" actId="1038"/>
          <ac:picMkLst>
            <pc:docMk/>
            <pc:sldMk cId="2836270556" sldId="648"/>
            <ac:picMk id="10" creationId="{14AC78FF-88A5-C339-4B9A-E90ADE91579B}"/>
          </ac:picMkLst>
        </pc:picChg>
      </pc:sldChg>
      <pc:sldChg chg="del">
        <pc:chgData name="David McCarthy" userId="8859d120df4fc395" providerId="LiveId" clId="{145EC30D-0666-4A0E-900C-0164F0A85611}" dt="2022-07-19T16:28:52.893" v="774" actId="47"/>
        <pc:sldMkLst>
          <pc:docMk/>
          <pc:sldMk cId="2654721753" sldId="64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742668153" sldId="650"/>
        </pc:sldMkLst>
      </pc:sldChg>
      <pc:sldChg chg="del">
        <pc:chgData name="David McCarthy" userId="8859d120df4fc395" providerId="LiveId" clId="{145EC30D-0666-4A0E-900C-0164F0A85611}" dt="2022-07-19T16:34:30.432" v="781" actId="47"/>
        <pc:sldMkLst>
          <pc:docMk/>
          <pc:sldMk cId="2663694657" sldId="65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774657512" sldId="66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135401600" sldId="67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4287948155" sldId="678"/>
        </pc:sldMkLst>
      </pc:sldChg>
      <pc:sldChg chg="del">
        <pc:chgData name="David McCarthy" userId="8859d120df4fc395" providerId="LiveId" clId="{145EC30D-0666-4A0E-900C-0164F0A85611}" dt="2022-07-19T16:24:51.096" v="765" actId="47"/>
        <pc:sldMkLst>
          <pc:docMk/>
          <pc:sldMk cId="2976094498" sldId="712"/>
        </pc:sldMkLst>
      </pc:sldChg>
      <pc:sldChg chg="del">
        <pc:chgData name="David McCarthy" userId="8859d120df4fc395" providerId="LiveId" clId="{145EC30D-0666-4A0E-900C-0164F0A85611}" dt="2022-07-19T16:25:30.182" v="768" actId="47"/>
        <pc:sldMkLst>
          <pc:docMk/>
          <pc:sldMk cId="305127373" sldId="720"/>
        </pc:sldMkLst>
      </pc:sldChg>
      <pc:sldChg chg="addSp delSp modSp mod modTransition delAnim modAnim">
        <pc:chgData name="David McCarthy" userId="8859d120df4fc395" providerId="LiveId" clId="{145EC30D-0666-4A0E-900C-0164F0A85611}" dt="2022-07-19T18:57:34.019" v="1261"/>
        <pc:sldMkLst>
          <pc:docMk/>
          <pc:sldMk cId="1010933178" sldId="724"/>
        </pc:sldMkLst>
        <pc:spChg chg="mod">
          <ac:chgData name="David McCarthy" userId="8859d120df4fc395" providerId="LiveId" clId="{145EC30D-0666-4A0E-900C-0164F0A85611}" dt="2022-07-19T15:20:24.665" v="467" actId="20577"/>
          <ac:spMkLst>
            <pc:docMk/>
            <pc:sldMk cId="1010933178" sldId="724"/>
            <ac:spMk id="2" creationId="{00000000-0000-0000-0000-000000000000}"/>
          </ac:spMkLst>
        </pc:spChg>
        <pc:spChg chg="del">
          <ac:chgData name="David McCarthy" userId="8859d120df4fc395" providerId="LiveId" clId="{145EC30D-0666-4A0E-900C-0164F0A85611}" dt="2022-07-19T15:20:29.065" v="468" actId="478"/>
          <ac:spMkLst>
            <pc:docMk/>
            <pc:sldMk cId="1010933178" sldId="724"/>
            <ac:spMk id="3" creationId="{00000000-0000-0000-0000-000000000000}"/>
          </ac:spMkLst>
        </pc:spChg>
        <pc:spChg chg="add del mod">
          <ac:chgData name="David McCarthy" userId="8859d120df4fc395" providerId="LiveId" clId="{145EC30D-0666-4A0E-900C-0164F0A85611}" dt="2022-07-19T15:21:57.072" v="469"/>
          <ac:spMkLst>
            <pc:docMk/>
            <pc:sldMk cId="1010933178" sldId="724"/>
            <ac:spMk id="6" creationId="{BE9E2643-7057-A0AE-642C-D95524C5D907}"/>
          </ac:spMkLst>
        </pc:spChg>
        <pc:spChg chg="add del mod">
          <ac:chgData name="David McCarthy" userId="8859d120df4fc395" providerId="LiveId" clId="{145EC30D-0666-4A0E-900C-0164F0A85611}" dt="2022-07-19T15:24:20.879" v="502"/>
          <ac:spMkLst>
            <pc:docMk/>
            <pc:sldMk cId="1010933178" sldId="724"/>
            <ac:spMk id="9" creationId="{4D214CD2-0E82-8294-9BE9-51EDFC7A3B4C}"/>
          </ac:spMkLst>
        </pc:spChg>
        <pc:picChg chg="add del mod">
          <ac:chgData name="David McCarthy" userId="8859d120df4fc395" providerId="LiveId" clId="{145EC30D-0666-4A0E-900C-0164F0A85611}" dt="2022-07-19T15:23:33.746" v="501" actId="478"/>
          <ac:picMkLst>
            <pc:docMk/>
            <pc:sldMk cId="1010933178" sldId="724"/>
            <ac:picMk id="7" creationId="{945397C9-B8D8-A548-96DD-8E123207F29D}"/>
          </ac:picMkLst>
        </pc:picChg>
        <pc:picChg chg="add mod">
          <ac:chgData name="David McCarthy" userId="8859d120df4fc395" providerId="LiveId" clId="{145EC30D-0666-4A0E-900C-0164F0A85611}" dt="2022-07-19T15:34:47.029" v="523" actId="1038"/>
          <ac:picMkLst>
            <pc:docMk/>
            <pc:sldMk cId="1010933178" sldId="724"/>
            <ac:picMk id="10" creationId="{7A432A3F-1DCE-4BF6-F4B1-4E0E13CBCC05}"/>
          </ac:picMkLst>
        </pc:picChg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020945324" sldId="72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625591465" sldId="728"/>
        </pc:sldMkLst>
      </pc:sldChg>
      <pc:sldChg chg="del">
        <pc:chgData name="David McCarthy" userId="8859d120df4fc395" providerId="LiveId" clId="{145EC30D-0666-4A0E-900C-0164F0A85611}" dt="2022-07-19T16:21:44.157" v="761" actId="47"/>
        <pc:sldMkLst>
          <pc:docMk/>
          <pc:sldMk cId="3658340790" sldId="729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2074778474" sldId="732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2283513999" sldId="733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3243895743" sldId="734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2854824479" sldId="735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931627485" sldId="736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1592310890" sldId="739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412998842" sldId="740"/>
        </pc:sldMkLst>
      </pc:sldChg>
      <pc:sldChg chg="del">
        <pc:chgData name="David McCarthy" userId="8859d120df4fc395" providerId="LiveId" clId="{145EC30D-0666-4A0E-900C-0164F0A85611}" dt="2022-07-19T00:47:52.789" v="236" actId="47"/>
        <pc:sldMkLst>
          <pc:docMk/>
          <pc:sldMk cId="3809831120" sldId="741"/>
        </pc:sldMkLst>
      </pc:sldChg>
      <pc:sldChg chg="del">
        <pc:chgData name="David McCarthy" userId="8859d120df4fc395" providerId="LiveId" clId="{145EC30D-0666-4A0E-900C-0164F0A85611}" dt="2022-07-19T00:48:35" v="237" actId="47"/>
        <pc:sldMkLst>
          <pc:docMk/>
          <pc:sldMk cId="1188718534" sldId="742"/>
        </pc:sldMkLst>
      </pc:sldChg>
      <pc:sldChg chg="addSp delSp modSp mod modTransition modClrScheme chgLayout modNotesTx">
        <pc:chgData name="David McCarthy" userId="8859d120df4fc395" providerId="LiveId" clId="{145EC30D-0666-4A0E-900C-0164F0A85611}" dt="2022-07-20T22:32:46.878" v="1588" actId="20577"/>
        <pc:sldMkLst>
          <pc:docMk/>
          <pc:sldMk cId="3997808076" sldId="743"/>
        </pc:sldMkLst>
        <pc:spChg chg="mod ord">
          <ac:chgData name="David McCarthy" userId="8859d120df4fc395" providerId="LiveId" clId="{145EC30D-0666-4A0E-900C-0164F0A85611}" dt="2022-07-20T22:32:46.878" v="1588" actId="20577"/>
          <ac:spMkLst>
            <pc:docMk/>
            <pc:sldMk cId="3997808076" sldId="743"/>
            <ac:spMk id="2" creationId="{328654A1-7B46-B546-53AD-DC611EE39A96}"/>
          </ac:spMkLst>
        </pc:spChg>
        <pc:spChg chg="del mod ord">
          <ac:chgData name="David McCarthy" userId="8859d120df4fc395" providerId="LiveId" clId="{145EC30D-0666-4A0E-900C-0164F0A85611}" dt="2022-07-19T18:44:12.891" v="1098" actId="478"/>
          <ac:spMkLst>
            <pc:docMk/>
            <pc:sldMk cId="3997808076" sldId="743"/>
            <ac:spMk id="3" creationId="{9EA64886-B594-FE5C-3E0F-B801C3D35270}"/>
          </ac:spMkLst>
        </pc:spChg>
        <pc:spChg chg="add mod">
          <ac:chgData name="David McCarthy" userId="8859d120df4fc395" providerId="LiveId" clId="{145EC30D-0666-4A0E-900C-0164F0A85611}" dt="2022-07-19T19:06:18.863" v="1294" actId="20577"/>
          <ac:spMkLst>
            <pc:docMk/>
            <pc:sldMk cId="3997808076" sldId="743"/>
            <ac:spMk id="6" creationId="{6D76AA5C-C74A-309A-2495-3625F5E4BC40}"/>
          </ac:spMkLst>
        </pc:spChg>
        <pc:spChg chg="add mod">
          <ac:chgData name="David McCarthy" userId="8859d120df4fc395" providerId="LiveId" clId="{145EC30D-0666-4A0E-900C-0164F0A85611}" dt="2022-07-19T19:07:13.819" v="1302" actId="207"/>
          <ac:spMkLst>
            <pc:docMk/>
            <pc:sldMk cId="3997808076" sldId="743"/>
            <ac:spMk id="7" creationId="{BDC71462-1559-C8A9-CFD6-D70D2AE0108D}"/>
          </ac:spMkLst>
        </pc:spChg>
        <pc:picChg chg="add mod">
          <ac:chgData name="David McCarthy" userId="8859d120df4fc395" providerId="LiveId" clId="{145EC30D-0666-4A0E-900C-0164F0A85611}" dt="2022-07-19T18:43:26.026" v="1088"/>
          <ac:picMkLst>
            <pc:docMk/>
            <pc:sldMk cId="3997808076" sldId="743"/>
            <ac:picMk id="4" creationId="{2AE2FE78-159E-151E-652E-9796A5926DEA}"/>
          </ac:picMkLst>
        </pc:picChg>
      </pc:sldChg>
      <pc:sldChg chg="del">
        <pc:chgData name="David McCarthy" userId="8859d120df4fc395" providerId="LiveId" clId="{145EC30D-0666-4A0E-900C-0164F0A85611}" dt="2022-07-19T00:45:58.283" v="235" actId="47"/>
        <pc:sldMkLst>
          <pc:docMk/>
          <pc:sldMk cId="3509049568" sldId="74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739555205" sldId="74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077176806" sldId="74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589973978" sldId="747"/>
        </pc:sldMkLst>
      </pc:sldChg>
      <pc:sldChg chg="del">
        <pc:chgData name="David McCarthy" userId="8859d120df4fc395" providerId="LiveId" clId="{145EC30D-0666-4A0E-900C-0164F0A85611}" dt="2022-07-19T14:37:55.300" v="272" actId="47"/>
        <pc:sldMkLst>
          <pc:docMk/>
          <pc:sldMk cId="620343633" sldId="748"/>
        </pc:sldMkLst>
      </pc:sldChg>
      <pc:sldChg chg="del">
        <pc:chgData name="David McCarthy" userId="8859d120df4fc395" providerId="LiveId" clId="{145EC30D-0666-4A0E-900C-0164F0A85611}" dt="2022-07-19T14:39:09.433" v="282" actId="47"/>
        <pc:sldMkLst>
          <pc:docMk/>
          <pc:sldMk cId="2518441382" sldId="749"/>
        </pc:sldMkLst>
      </pc:sldChg>
      <pc:sldChg chg="ord modTransition">
        <pc:chgData name="David McCarthy" userId="8859d120df4fc395" providerId="LiveId" clId="{145EC30D-0666-4A0E-900C-0164F0A85611}" dt="2022-07-19T18:57:34.019" v="1261"/>
        <pc:sldMkLst>
          <pc:docMk/>
          <pc:sldMk cId="2030109812" sldId="789"/>
        </pc:sldMkLst>
      </pc:sldChg>
      <pc:sldChg chg="modSp add del mod modTransition">
        <pc:chgData name="David McCarthy" userId="8859d120df4fc395" providerId="LiveId" clId="{145EC30D-0666-4A0E-900C-0164F0A85611}" dt="2022-07-19T18:57:34.019" v="1261"/>
        <pc:sldMkLst>
          <pc:docMk/>
          <pc:sldMk cId="0" sldId="817"/>
        </pc:sldMkLst>
        <pc:spChg chg="mod">
          <ac:chgData name="David McCarthy" userId="8859d120df4fc395" providerId="LiveId" clId="{145EC30D-0666-4A0E-900C-0164F0A85611}" dt="2022-07-19T16:19:13.563" v="758" actId="20577"/>
          <ac:spMkLst>
            <pc:docMk/>
            <pc:sldMk cId="0" sldId="817"/>
            <ac:spMk id="4099" creationId="{00000000-0000-0000-0000-000000000000}"/>
          </ac:spMkLst>
        </pc:spChg>
      </pc:sldChg>
      <pc:sldChg chg="ord modTransition">
        <pc:chgData name="David McCarthy" userId="8859d120df4fc395" providerId="LiveId" clId="{145EC30D-0666-4A0E-900C-0164F0A85611}" dt="2022-07-19T18:57:34.019" v="1261"/>
        <pc:sldMkLst>
          <pc:docMk/>
          <pc:sldMk cId="1223348290" sldId="818"/>
        </pc:sldMkLst>
      </pc:sldChg>
      <pc:sldChg chg="del">
        <pc:chgData name="David McCarthy" userId="8859d120df4fc395" providerId="LiveId" clId="{145EC30D-0666-4A0E-900C-0164F0A85611}" dt="2022-07-19T16:24:14.688" v="763" actId="47"/>
        <pc:sldMkLst>
          <pc:docMk/>
          <pc:sldMk cId="1137592226" sldId="819"/>
        </pc:sldMkLst>
      </pc:sldChg>
      <pc:sldChg chg="del">
        <pc:chgData name="David McCarthy" userId="8859d120df4fc395" providerId="LiveId" clId="{145EC30D-0666-4A0E-900C-0164F0A85611}" dt="2022-07-19T16:23:56.290" v="762" actId="47"/>
        <pc:sldMkLst>
          <pc:docMk/>
          <pc:sldMk cId="35347708" sldId="820"/>
        </pc:sldMkLst>
      </pc:sldChg>
      <pc:sldChg chg="del">
        <pc:chgData name="David McCarthy" userId="8859d120df4fc395" providerId="LiveId" clId="{145EC30D-0666-4A0E-900C-0164F0A85611}" dt="2022-07-19T16:23:56.290" v="762" actId="47"/>
        <pc:sldMkLst>
          <pc:docMk/>
          <pc:sldMk cId="4276367989" sldId="821"/>
        </pc:sldMkLst>
      </pc:sldChg>
      <pc:sldChg chg="del">
        <pc:chgData name="David McCarthy" userId="8859d120df4fc395" providerId="LiveId" clId="{145EC30D-0666-4A0E-900C-0164F0A85611}" dt="2022-07-19T16:23:56.290" v="762" actId="47"/>
        <pc:sldMkLst>
          <pc:docMk/>
          <pc:sldMk cId="2164398192" sldId="822"/>
        </pc:sldMkLst>
      </pc:sldChg>
      <pc:sldChg chg="del">
        <pc:chgData name="David McCarthy" userId="8859d120df4fc395" providerId="LiveId" clId="{145EC30D-0666-4A0E-900C-0164F0A85611}" dt="2022-07-19T16:24:14.688" v="763" actId="47"/>
        <pc:sldMkLst>
          <pc:docMk/>
          <pc:sldMk cId="212872478" sldId="823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1960698728" sldId="824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726918172" sldId="82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3757070857" sldId="826"/>
        </pc:sldMkLst>
      </pc:sldChg>
      <pc:sldChg chg="add del">
        <pc:chgData name="David McCarthy" userId="8859d120df4fc395" providerId="LiveId" clId="{145EC30D-0666-4A0E-900C-0164F0A85611}" dt="2022-07-19T16:26:19.413" v="771" actId="47"/>
        <pc:sldMkLst>
          <pc:docMk/>
          <pc:sldMk cId="1891497826" sldId="827"/>
        </pc:sldMkLst>
      </pc:sldChg>
      <pc:sldChg chg="del">
        <pc:chgData name="David McCarthy" userId="8859d120df4fc395" providerId="LiveId" clId="{145EC30D-0666-4A0E-900C-0164F0A85611}" dt="2022-07-19T16:27:07.317" v="772" actId="47"/>
        <pc:sldMkLst>
          <pc:docMk/>
          <pc:sldMk cId="4232353789" sldId="828"/>
        </pc:sldMkLst>
      </pc:sldChg>
      <pc:sldChg chg="del">
        <pc:chgData name="David McCarthy" userId="8859d120df4fc395" providerId="LiveId" clId="{145EC30D-0666-4A0E-900C-0164F0A85611}" dt="2022-07-19T16:28:02.005" v="773" actId="47"/>
        <pc:sldMkLst>
          <pc:docMk/>
          <pc:sldMk cId="3603550673" sldId="829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000157478" sldId="835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622077500" sldId="836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754640951" sldId="837"/>
        </pc:sldMkLst>
      </pc:sldChg>
      <pc:sldChg chg="modTransition">
        <pc:chgData name="David McCarthy" userId="8859d120df4fc395" providerId="LiveId" clId="{145EC30D-0666-4A0E-900C-0164F0A85611}" dt="2022-07-19T18:57:34.019" v="1261"/>
        <pc:sldMkLst>
          <pc:docMk/>
          <pc:sldMk cId="2214869898" sldId="838"/>
        </pc:sldMkLst>
      </pc:sldChg>
      <pc:sldChg chg="addSp delSp modSp add del mod">
        <pc:chgData name="David McCarthy" userId="8859d120df4fc395" providerId="LiveId" clId="{145EC30D-0666-4A0E-900C-0164F0A85611}" dt="2022-07-19T14:47:20.987" v="443" actId="47"/>
        <pc:sldMkLst>
          <pc:docMk/>
          <pc:sldMk cId="4175965338" sldId="839"/>
        </pc:sldMkLst>
        <pc:spChg chg="del">
          <ac:chgData name="David McCarthy" userId="8859d120df4fc395" providerId="LiveId" clId="{145EC30D-0666-4A0E-900C-0164F0A85611}" dt="2022-07-19T00:21:09.255" v="12" actId="478"/>
          <ac:spMkLst>
            <pc:docMk/>
            <pc:sldMk cId="4175965338" sldId="839"/>
            <ac:spMk id="3" creationId="{54088D3E-D579-729F-33FD-31A2EE958FD4}"/>
          </ac:spMkLst>
        </pc:spChg>
        <pc:spChg chg="add del mod">
          <ac:chgData name="David McCarthy" userId="8859d120df4fc395" providerId="LiveId" clId="{145EC30D-0666-4A0E-900C-0164F0A85611}" dt="2022-07-19T00:21:32.356" v="13"/>
          <ac:spMkLst>
            <pc:docMk/>
            <pc:sldMk cId="4175965338" sldId="839"/>
            <ac:spMk id="5" creationId="{4611A2FD-4DEC-AC87-A0F3-CB9ECBF12F7A}"/>
          </ac:spMkLst>
        </pc:spChg>
        <pc:graphicFrameChg chg="add mod">
          <ac:chgData name="David McCarthy" userId="8859d120df4fc395" providerId="LiveId" clId="{145EC30D-0666-4A0E-900C-0164F0A85611}" dt="2022-07-19T00:25:28.893" v="26" actId="14100"/>
          <ac:graphicFrameMkLst>
            <pc:docMk/>
            <pc:sldMk cId="4175965338" sldId="839"/>
            <ac:graphicFrameMk id="6" creationId="{60EDC20F-DA15-2AE3-EA98-F9AECAB3F1B8}"/>
          </ac:graphicFrameMkLst>
        </pc:graphicFrameChg>
      </pc:sldChg>
      <pc:sldChg chg="addSp delSp modSp add del mod">
        <pc:chgData name="David McCarthy" userId="8859d120df4fc395" providerId="LiveId" clId="{145EC30D-0666-4A0E-900C-0164F0A85611}" dt="2022-07-19T14:47:20.987" v="443" actId="47"/>
        <pc:sldMkLst>
          <pc:docMk/>
          <pc:sldMk cId="1280931469" sldId="840"/>
        </pc:sldMkLst>
        <pc:spChg chg="del">
          <ac:chgData name="David McCarthy" userId="8859d120df4fc395" providerId="LiveId" clId="{145EC30D-0666-4A0E-900C-0164F0A85611}" dt="2022-07-19T00:23:29.442" v="18" actId="478"/>
          <ac:spMkLst>
            <pc:docMk/>
            <pc:sldMk cId="1280931469" sldId="840"/>
            <ac:spMk id="3" creationId="{54088D3E-D579-729F-33FD-31A2EE958FD4}"/>
          </ac:spMkLst>
        </pc:spChg>
        <pc:spChg chg="add del mod">
          <ac:chgData name="David McCarthy" userId="8859d120df4fc395" providerId="LiveId" clId="{145EC30D-0666-4A0E-900C-0164F0A85611}" dt="2022-07-19T00:23:49.501" v="19"/>
          <ac:spMkLst>
            <pc:docMk/>
            <pc:sldMk cId="1280931469" sldId="840"/>
            <ac:spMk id="5" creationId="{C6C7AB2C-4C7F-0C9F-BA15-F3FBCE26618F}"/>
          </ac:spMkLst>
        </pc:spChg>
        <pc:graphicFrameChg chg="add mod">
          <ac:chgData name="David McCarthy" userId="8859d120df4fc395" providerId="LiveId" clId="{145EC30D-0666-4A0E-900C-0164F0A85611}" dt="2022-07-19T00:25:51.480" v="28" actId="1076"/>
          <ac:graphicFrameMkLst>
            <pc:docMk/>
            <pc:sldMk cId="1280931469" sldId="840"/>
            <ac:graphicFrameMk id="6" creationId="{31D58026-30CC-5BF1-A5E3-CD5FD0B2E41E}"/>
          </ac:graphicFrameMkLst>
        </pc:graphicFrameChg>
      </pc:sldChg>
      <pc:sldChg chg="addSp delSp modSp add del mod ord">
        <pc:chgData name="David McCarthy" userId="8859d120df4fc395" providerId="LiveId" clId="{145EC30D-0666-4A0E-900C-0164F0A85611}" dt="2022-07-19T00:23:16.970" v="16" actId="47"/>
        <pc:sldMkLst>
          <pc:docMk/>
          <pc:sldMk cId="1449103409" sldId="840"/>
        </pc:sldMkLst>
        <pc:spChg chg="del">
          <ac:chgData name="David McCarthy" userId="8859d120df4fc395" providerId="LiveId" clId="{145EC30D-0666-4A0E-900C-0164F0A85611}" dt="2022-07-19T00:20:17.414" v="8" actId="478"/>
          <ac:spMkLst>
            <pc:docMk/>
            <pc:sldMk cId="1449103409" sldId="840"/>
            <ac:spMk id="3" creationId="{54088D3E-D579-729F-33FD-31A2EE958FD4}"/>
          </ac:spMkLst>
        </pc:spChg>
        <pc:spChg chg="add del mod">
          <ac:chgData name="David McCarthy" userId="8859d120df4fc395" providerId="LiveId" clId="{145EC30D-0666-4A0E-900C-0164F0A85611}" dt="2022-07-19T00:20:33.041" v="10" actId="478"/>
          <ac:spMkLst>
            <pc:docMk/>
            <pc:sldMk cId="1449103409" sldId="840"/>
            <ac:spMk id="6" creationId="{C55EB531-3F58-C459-0384-F551003D7251}"/>
          </ac:spMkLst>
        </pc:spChg>
        <pc:graphicFrameChg chg="add mod">
          <ac:chgData name="David McCarthy" userId="8859d120df4fc395" providerId="LiveId" clId="{145EC30D-0666-4A0E-900C-0164F0A85611}" dt="2022-07-19T00:20:54.758" v="11" actId="1076"/>
          <ac:graphicFrameMkLst>
            <pc:docMk/>
            <pc:sldMk cId="1449103409" sldId="840"/>
            <ac:graphicFrameMk id="4" creationId="{ED1E8A89-66AD-A2A6-D163-D5ADC264B649}"/>
          </ac:graphicFrameMkLst>
        </pc:graphicFrameChg>
      </pc:sldChg>
      <pc:sldChg chg="modSp new mod modTransition">
        <pc:chgData name="David McCarthy" userId="8859d120df4fc395" providerId="LiveId" clId="{145EC30D-0666-4A0E-900C-0164F0A85611}" dt="2022-07-19T18:57:34.019" v="1261"/>
        <pc:sldMkLst>
          <pc:docMk/>
          <pc:sldMk cId="697485637" sldId="841"/>
        </pc:sldMkLst>
        <pc:spChg chg="mod">
          <ac:chgData name="David McCarthy" userId="8859d120df4fc395" providerId="LiveId" clId="{145EC30D-0666-4A0E-900C-0164F0A85611}" dt="2022-07-19T00:39:17.493" v="185" actId="20577"/>
          <ac:spMkLst>
            <pc:docMk/>
            <pc:sldMk cId="697485637" sldId="841"/>
            <ac:spMk id="2" creationId="{25571BD4-8EFA-DAFD-3434-501F19F37FF1}"/>
          </ac:spMkLst>
        </pc:spChg>
        <pc:spChg chg="mod">
          <ac:chgData name="David McCarthy" userId="8859d120df4fc395" providerId="LiveId" clId="{145EC30D-0666-4A0E-900C-0164F0A85611}" dt="2022-07-19T00:39:59.679" v="190" actId="27636"/>
          <ac:spMkLst>
            <pc:docMk/>
            <pc:sldMk cId="697485637" sldId="841"/>
            <ac:spMk id="3" creationId="{432286F4-CA96-A093-DBD4-3BF029659D43}"/>
          </ac:spMkLst>
        </pc:spChg>
      </pc:sldChg>
      <pc:sldChg chg="addSp delSp modSp new mod modTransition">
        <pc:chgData name="David McCarthy" userId="8859d120df4fc395" providerId="LiveId" clId="{145EC30D-0666-4A0E-900C-0164F0A85611}" dt="2022-07-19T18:57:34.019" v="1261"/>
        <pc:sldMkLst>
          <pc:docMk/>
          <pc:sldMk cId="1738385729" sldId="842"/>
        </pc:sldMkLst>
        <pc:spChg chg="mod">
          <ac:chgData name="David McCarthy" userId="8859d120df4fc395" providerId="LiveId" clId="{145EC30D-0666-4A0E-900C-0164F0A85611}" dt="2022-07-19T00:51:58.135" v="249" actId="27636"/>
          <ac:spMkLst>
            <pc:docMk/>
            <pc:sldMk cId="1738385729" sldId="842"/>
            <ac:spMk id="2" creationId="{64B6A3D7-3022-54C6-5FF8-109BD3E6A3D0}"/>
          </ac:spMkLst>
        </pc:spChg>
        <pc:spChg chg="del">
          <ac:chgData name="David McCarthy" userId="8859d120df4fc395" providerId="LiveId" clId="{145EC30D-0666-4A0E-900C-0164F0A85611}" dt="2022-07-19T00:51:11.288" v="239" actId="22"/>
          <ac:spMkLst>
            <pc:docMk/>
            <pc:sldMk cId="1738385729" sldId="842"/>
            <ac:spMk id="3" creationId="{FC6C30F9-E011-5A21-FF10-C210FBA046AC}"/>
          </ac:spMkLst>
        </pc:spChg>
        <pc:picChg chg="add mod ord">
          <ac:chgData name="David McCarthy" userId="8859d120df4fc395" providerId="LiveId" clId="{145EC30D-0666-4A0E-900C-0164F0A85611}" dt="2022-07-19T00:55:02.834" v="254" actId="1076"/>
          <ac:picMkLst>
            <pc:docMk/>
            <pc:sldMk cId="1738385729" sldId="842"/>
            <ac:picMk id="5" creationId="{EE63ADB8-5579-EB2E-7177-9218A09E76EC}"/>
          </ac:picMkLst>
        </pc:picChg>
      </pc:sldChg>
      <pc:sldChg chg="addSp delSp modSp new del mod modClrScheme chgLayout">
        <pc:chgData name="David McCarthy" userId="8859d120df4fc395" providerId="LiveId" clId="{145EC30D-0666-4A0E-900C-0164F0A85611}" dt="2022-07-19T18:44:42.993" v="1102" actId="47"/>
        <pc:sldMkLst>
          <pc:docMk/>
          <pc:sldMk cId="64145504" sldId="843"/>
        </pc:sldMkLst>
        <pc:spChg chg="del mod ord">
          <ac:chgData name="David McCarthy" userId="8859d120df4fc395" providerId="LiveId" clId="{145EC30D-0666-4A0E-900C-0164F0A85611}" dt="2022-07-19T00:55:18.165" v="256" actId="700"/>
          <ac:spMkLst>
            <pc:docMk/>
            <pc:sldMk cId="64145504" sldId="843"/>
            <ac:spMk id="2" creationId="{F2442B2B-70A4-5ECD-4398-E80BB26A767C}"/>
          </ac:spMkLst>
        </pc:spChg>
        <pc:spChg chg="del mod ord">
          <ac:chgData name="David McCarthy" userId="8859d120df4fc395" providerId="LiveId" clId="{145EC30D-0666-4A0E-900C-0164F0A85611}" dt="2022-07-19T00:55:18.165" v="256" actId="700"/>
          <ac:spMkLst>
            <pc:docMk/>
            <pc:sldMk cId="64145504" sldId="843"/>
            <ac:spMk id="3" creationId="{97FFA739-D8D2-CBE6-8A83-E5123C0E1846}"/>
          </ac:spMkLst>
        </pc:spChg>
        <pc:spChg chg="mod ord">
          <ac:chgData name="David McCarthy" userId="8859d120df4fc395" providerId="LiveId" clId="{145EC30D-0666-4A0E-900C-0164F0A85611}" dt="2022-07-19T00:55:18.165" v="256" actId="700"/>
          <ac:spMkLst>
            <pc:docMk/>
            <pc:sldMk cId="64145504" sldId="843"/>
            <ac:spMk id="4" creationId="{A9C52173-EE68-A487-1550-6BFDE56F092C}"/>
          </ac:spMkLst>
        </pc:spChg>
        <pc:spChg chg="add mod ord">
          <ac:chgData name="David McCarthy" userId="8859d120df4fc395" providerId="LiveId" clId="{145EC30D-0666-4A0E-900C-0164F0A85611}" dt="2022-07-19T18:43:02.828" v="1085" actId="14100"/>
          <ac:spMkLst>
            <pc:docMk/>
            <pc:sldMk cId="64145504" sldId="843"/>
            <ac:spMk id="5" creationId="{249734B2-B977-00F8-6177-AB8D7AECCF85}"/>
          </ac:spMkLst>
        </pc:spChg>
        <pc:spChg chg="add mod ord">
          <ac:chgData name="David McCarthy" userId="8859d120df4fc395" providerId="LiveId" clId="{145EC30D-0666-4A0E-900C-0164F0A85611}" dt="2022-07-19T18:43:06.631" v="1086" actId="14100"/>
          <ac:spMkLst>
            <pc:docMk/>
            <pc:sldMk cId="64145504" sldId="843"/>
            <ac:spMk id="6" creationId="{7DBF2B39-0B90-F5A4-25F9-7DA096D5FD81}"/>
          </ac:spMkLst>
        </pc:spChg>
        <pc:picChg chg="add del mod">
          <ac:chgData name="David McCarthy" userId="8859d120df4fc395" providerId="LiveId" clId="{145EC30D-0666-4A0E-900C-0164F0A85611}" dt="2022-07-19T18:42:58.585" v="1084"/>
          <ac:picMkLst>
            <pc:docMk/>
            <pc:sldMk cId="64145504" sldId="843"/>
            <ac:picMk id="7" creationId="{0E6A4F04-6A0E-00AD-FE79-3DC59542C8F0}"/>
          </ac:picMkLst>
        </pc:picChg>
        <pc:picChg chg="add mod">
          <ac:chgData name="David McCarthy" userId="8859d120df4fc395" providerId="LiveId" clId="{145EC30D-0666-4A0E-900C-0164F0A85611}" dt="2022-07-19T18:43:08.837" v="1087"/>
          <ac:picMkLst>
            <pc:docMk/>
            <pc:sldMk cId="64145504" sldId="843"/>
            <ac:picMk id="8" creationId="{C47BA6A1-1B17-BDA9-CC4A-702488BD06BB}"/>
          </ac:picMkLst>
        </pc:pic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0" sldId="844"/>
        </pc:sldMkLst>
        <pc:spChg chg="mod">
          <ac:chgData name="David McCarthy" userId="8859d120df4fc395" providerId="LiveId" clId="{145EC30D-0666-4A0E-900C-0164F0A85611}" dt="2022-07-19T14:38:03.632" v="274" actId="27636"/>
          <ac:spMkLst>
            <pc:docMk/>
            <pc:sldMk cId="0" sldId="844"/>
            <ac:spMk id="3" creationId="{5AF7DB66-C702-F3D4-E3E9-FDA39DBDFFCD}"/>
          </ac:spMkLst>
        </pc:sp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0" sldId="845"/>
        </pc:sldMkLst>
        <pc:spChg chg="mod">
          <ac:chgData name="David McCarthy" userId="8859d120df4fc395" providerId="LiveId" clId="{145EC30D-0666-4A0E-900C-0164F0A85611}" dt="2022-07-19T14:39:48.287" v="356" actId="1036"/>
          <ac:spMkLst>
            <pc:docMk/>
            <pc:sldMk cId="0" sldId="845"/>
            <ac:spMk id="2" creationId="{55329D5A-B919-EE5D-1FB0-55DD19BCAD2C}"/>
          </ac:spMkLst>
        </pc:sp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0" sldId="846"/>
        </pc:sldMkLst>
        <pc:spChg chg="mod">
          <ac:chgData name="David McCarthy" userId="8859d120df4fc395" providerId="LiveId" clId="{145EC30D-0666-4A0E-900C-0164F0A85611}" dt="2022-07-19T14:38:03.652" v="276" actId="27636"/>
          <ac:spMkLst>
            <pc:docMk/>
            <pc:sldMk cId="0" sldId="846"/>
            <ac:spMk id="7170" creationId="{83FC1FE7-A3A2-4117-6AAF-B8452BC660FB}"/>
          </ac:spMkLst>
        </pc:spChg>
        <pc:spChg chg="mod">
          <ac:chgData name="David McCarthy" userId="8859d120df4fc395" providerId="LiveId" clId="{145EC30D-0666-4A0E-900C-0164F0A85611}" dt="2022-07-19T14:39:31.830" v="313" actId="1035"/>
          <ac:spMkLst>
            <pc:docMk/>
            <pc:sldMk cId="0" sldId="846"/>
            <ac:spMk id="7171" creationId="{FE01E022-BD4C-A2FA-0E7A-27817BED4C7F}"/>
          </ac:spMkLst>
        </pc:sp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0" sldId="847"/>
        </pc:sldMkLst>
        <pc:spChg chg="mod">
          <ac:chgData name="David McCarthy" userId="8859d120df4fc395" providerId="LiveId" clId="{145EC30D-0666-4A0E-900C-0164F0A85611}" dt="2022-07-19T14:39:06.261" v="278" actId="27636"/>
          <ac:spMkLst>
            <pc:docMk/>
            <pc:sldMk cId="0" sldId="847"/>
            <ac:spMk id="381" creationId="{00000000-0000-0000-0000-000000000000}"/>
          </ac:spMkLst>
        </pc:spChg>
        <pc:spChg chg="mod">
          <ac:chgData name="David McCarthy" userId="8859d120df4fc395" providerId="LiveId" clId="{145EC30D-0666-4A0E-900C-0164F0A85611}" dt="2022-07-19T14:41:31.606" v="404" actId="1037"/>
          <ac:spMkLst>
            <pc:docMk/>
            <pc:sldMk cId="0" sldId="847"/>
            <ac:spMk id="382" creationId="{00000000-0000-0000-0000-000000000000}"/>
          </ac:spMkLst>
        </pc:sp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0" sldId="848"/>
        </pc:sldMkLst>
        <pc:spChg chg="mod">
          <ac:chgData name="David McCarthy" userId="8859d120df4fc395" providerId="LiveId" clId="{145EC30D-0666-4A0E-900C-0164F0A85611}" dt="2022-07-19T14:42:30.804" v="422" actId="12"/>
          <ac:spMkLst>
            <pc:docMk/>
            <pc:sldMk cId="0" sldId="848"/>
            <ac:spMk id="389" creationId="{00000000-0000-0000-0000-000000000000}"/>
          </ac:spMkLst>
        </pc:spChg>
      </pc:sldChg>
      <pc:sldChg chg="modSp add mod modTransition">
        <pc:chgData name="David McCarthy" userId="8859d120df4fc395" providerId="LiveId" clId="{145EC30D-0666-4A0E-900C-0164F0A85611}" dt="2022-07-19T18:57:34.019" v="1261"/>
        <pc:sldMkLst>
          <pc:docMk/>
          <pc:sldMk cId="1678597015" sldId="849"/>
        </pc:sldMkLst>
        <pc:spChg chg="mod">
          <ac:chgData name="David McCarthy" userId="8859d120df4fc395" providerId="LiveId" clId="{145EC30D-0666-4A0E-900C-0164F0A85611}" dt="2022-07-19T14:39:06.281" v="280" actId="27636"/>
          <ac:spMkLst>
            <pc:docMk/>
            <pc:sldMk cId="1678597015" sldId="849"/>
            <ac:spMk id="2" creationId="{00000000-0000-0000-0000-000000000000}"/>
          </ac:spMkLst>
        </pc:spChg>
        <pc:spChg chg="mod">
          <ac:chgData name="David McCarthy" userId="8859d120df4fc395" providerId="LiveId" clId="{145EC30D-0666-4A0E-900C-0164F0A85611}" dt="2022-07-19T14:39:06.286" v="281" actId="27636"/>
          <ac:spMkLst>
            <pc:docMk/>
            <pc:sldMk cId="1678597015" sldId="849"/>
            <ac:spMk id="3" creationId="{00000000-0000-0000-0000-000000000000}"/>
          </ac:spMkLst>
        </pc:spChg>
      </pc:sldChg>
      <pc:sldChg chg="addSp delSp modSp new mod modTransition">
        <pc:chgData name="David McCarthy" userId="8859d120df4fc395" providerId="LiveId" clId="{145EC30D-0666-4A0E-900C-0164F0A85611}" dt="2022-07-19T18:57:34.019" v="1261"/>
        <pc:sldMkLst>
          <pc:docMk/>
          <pc:sldMk cId="2722728351" sldId="850"/>
        </pc:sldMkLst>
        <pc:spChg chg="mod">
          <ac:chgData name="David McCarthy" userId="8859d120df4fc395" providerId="LiveId" clId="{145EC30D-0666-4A0E-900C-0164F0A85611}" dt="2022-07-19T14:45:52.063" v="439"/>
          <ac:spMkLst>
            <pc:docMk/>
            <pc:sldMk cId="2722728351" sldId="850"/>
            <ac:spMk id="2" creationId="{8087AE96-592F-9DFA-1261-F84E9D77E63C}"/>
          </ac:spMkLst>
        </pc:spChg>
        <pc:spChg chg="del">
          <ac:chgData name="David McCarthy" userId="8859d120df4fc395" providerId="LiveId" clId="{145EC30D-0666-4A0E-900C-0164F0A85611}" dt="2022-07-19T14:46:40.032" v="440"/>
          <ac:spMkLst>
            <pc:docMk/>
            <pc:sldMk cId="2722728351" sldId="850"/>
            <ac:spMk id="3" creationId="{E7E58AF5-4110-6345-1FCC-18E26565AF1D}"/>
          </ac:spMkLst>
        </pc:spChg>
        <pc:graphicFrameChg chg="add mod">
          <ac:chgData name="David McCarthy" userId="8859d120df4fc395" providerId="LiveId" clId="{145EC30D-0666-4A0E-900C-0164F0A85611}" dt="2022-07-19T14:47:16.066" v="442" actId="14100"/>
          <ac:graphicFrameMkLst>
            <pc:docMk/>
            <pc:sldMk cId="2722728351" sldId="850"/>
            <ac:graphicFrameMk id="4" creationId="{522B3458-9D63-76C6-E945-9B2913E6FE8D}"/>
          </ac:graphicFrameMkLst>
        </pc:graphicFrameChg>
      </pc:sldChg>
      <pc:sldChg chg="addSp delSp modSp add mod modTransition">
        <pc:chgData name="David McCarthy" userId="8859d120df4fc395" providerId="LiveId" clId="{145EC30D-0666-4A0E-900C-0164F0A85611}" dt="2022-07-19T18:57:34.019" v="1261"/>
        <pc:sldMkLst>
          <pc:docMk/>
          <pc:sldMk cId="1995799024" sldId="851"/>
        </pc:sldMkLst>
        <pc:spChg chg="add del mod">
          <ac:chgData name="David McCarthy" userId="8859d120df4fc395" providerId="LiveId" clId="{145EC30D-0666-4A0E-900C-0164F0A85611}" dt="2022-07-19T14:47:57.363" v="446"/>
          <ac:spMkLst>
            <pc:docMk/>
            <pc:sldMk cId="1995799024" sldId="851"/>
            <ac:spMk id="5" creationId="{703CA80A-D94F-A626-78FB-C3D26A269FDB}"/>
          </ac:spMkLst>
        </pc:spChg>
        <pc:graphicFrameChg chg="del">
          <ac:chgData name="David McCarthy" userId="8859d120df4fc395" providerId="LiveId" clId="{145EC30D-0666-4A0E-900C-0164F0A85611}" dt="2022-07-19T14:47:37.070" v="445" actId="478"/>
          <ac:graphicFrameMkLst>
            <pc:docMk/>
            <pc:sldMk cId="1995799024" sldId="851"/>
            <ac:graphicFrameMk id="4" creationId="{522B3458-9D63-76C6-E945-9B2913E6FE8D}"/>
          </ac:graphicFrameMkLst>
        </pc:graphicFrameChg>
        <pc:graphicFrameChg chg="add mod">
          <ac:chgData name="David McCarthy" userId="8859d120df4fc395" providerId="LiveId" clId="{145EC30D-0666-4A0E-900C-0164F0A85611}" dt="2022-07-19T14:48:18.754" v="448" actId="14100"/>
          <ac:graphicFrameMkLst>
            <pc:docMk/>
            <pc:sldMk cId="1995799024" sldId="851"/>
            <ac:graphicFrameMk id="6" creationId="{11AC4324-808B-6DDA-FC30-192D574A8E2C}"/>
          </ac:graphicFrameMkLst>
        </pc:graphicFrameChg>
      </pc:sldChg>
      <pc:sldChg chg="addSp modSp add mod modTransition">
        <pc:chgData name="David McCarthy" userId="8859d120df4fc395" providerId="LiveId" clId="{145EC30D-0666-4A0E-900C-0164F0A85611}" dt="2022-07-19T18:57:34.019" v="1261"/>
        <pc:sldMkLst>
          <pc:docMk/>
          <pc:sldMk cId="1091322039" sldId="852"/>
        </pc:sldMkLst>
        <pc:spChg chg="mod">
          <ac:chgData name="David McCarthy" userId="8859d120df4fc395" providerId="LiveId" clId="{145EC30D-0666-4A0E-900C-0164F0A85611}" dt="2022-07-19T18:49:22.371" v="1153" actId="255"/>
          <ac:spMkLst>
            <pc:docMk/>
            <pc:sldMk cId="1091322039" sldId="852"/>
            <ac:spMk id="2" creationId="{009281D7-0BFA-506A-108A-7BE9C9451F36}"/>
          </ac:spMkLst>
        </pc:spChg>
        <pc:picChg chg="add mod">
          <ac:chgData name="David McCarthy" userId="8859d120df4fc395" providerId="LiveId" clId="{145EC30D-0666-4A0E-900C-0164F0A85611}" dt="2022-07-19T18:42:40.010" v="1080"/>
          <ac:picMkLst>
            <pc:docMk/>
            <pc:sldMk cId="1091322039" sldId="852"/>
            <ac:picMk id="3" creationId="{C76774BF-B179-E737-0D3A-0C9A256AC7EE}"/>
          </ac:picMkLst>
        </pc:picChg>
      </pc:sldChg>
      <pc:sldChg chg="addSp modSp add mod modTransition">
        <pc:chgData name="David McCarthy" userId="8859d120df4fc395" providerId="LiveId" clId="{145EC30D-0666-4A0E-900C-0164F0A85611}" dt="2022-07-19T18:57:34.019" v="1261"/>
        <pc:sldMkLst>
          <pc:docMk/>
          <pc:sldMk cId="512771294" sldId="853"/>
        </pc:sldMkLst>
        <pc:spChg chg="mod">
          <ac:chgData name="David McCarthy" userId="8859d120df4fc395" providerId="LiveId" clId="{145EC30D-0666-4A0E-900C-0164F0A85611}" dt="2022-07-19T18:53:16.568" v="1245" actId="255"/>
          <ac:spMkLst>
            <pc:docMk/>
            <pc:sldMk cId="512771294" sldId="853"/>
            <ac:spMk id="2" creationId="{009281D7-0BFA-506A-108A-7BE9C9451F36}"/>
          </ac:spMkLst>
        </pc:spChg>
        <pc:picChg chg="add mod">
          <ac:chgData name="David McCarthy" userId="8859d120df4fc395" providerId="LiveId" clId="{145EC30D-0666-4A0E-900C-0164F0A85611}" dt="2022-07-19T18:44:53.410" v="1103"/>
          <ac:picMkLst>
            <pc:docMk/>
            <pc:sldMk cId="512771294" sldId="853"/>
            <ac:picMk id="3" creationId="{BA5A918C-7E5C-C2AC-D904-02BAD954AAA4}"/>
          </ac:picMkLst>
        </pc:picChg>
      </pc:sldChg>
      <pc:sldChg chg="addSp delSp modSp new mod modTransition modClrScheme chgLayout">
        <pc:chgData name="David McCarthy" userId="8859d120df4fc395" providerId="LiveId" clId="{145EC30D-0666-4A0E-900C-0164F0A85611}" dt="2022-07-19T18:57:34.019" v="1261"/>
        <pc:sldMkLst>
          <pc:docMk/>
          <pc:sldMk cId="3192984239" sldId="854"/>
        </pc:sldMkLst>
        <pc:spChg chg="mod ord">
          <ac:chgData name="David McCarthy" userId="8859d120df4fc395" providerId="LiveId" clId="{145EC30D-0666-4A0E-900C-0164F0A85611}" dt="2022-07-19T15:51:47.405" v="624" actId="20577"/>
          <ac:spMkLst>
            <pc:docMk/>
            <pc:sldMk cId="3192984239" sldId="854"/>
            <ac:spMk id="2" creationId="{D9C8018D-5E1C-0802-8BAC-5734AF933CC6}"/>
          </ac:spMkLst>
        </pc:spChg>
        <pc:spChg chg="add mod ord">
          <ac:chgData name="David McCarthy" userId="8859d120df4fc395" providerId="LiveId" clId="{145EC30D-0666-4A0E-900C-0164F0A85611}" dt="2022-07-19T15:52:33.607" v="701" actId="20577"/>
          <ac:spMkLst>
            <pc:docMk/>
            <pc:sldMk cId="3192984239" sldId="854"/>
            <ac:spMk id="3" creationId="{05B1BB23-F61D-4FCE-0F0F-53B25E99DAFC}"/>
          </ac:spMkLst>
        </pc:spChg>
        <pc:spChg chg="add del mod ord">
          <ac:chgData name="David McCarthy" userId="8859d120df4fc395" providerId="LiveId" clId="{145EC30D-0666-4A0E-900C-0164F0A85611}" dt="2022-07-19T15:50:11.640" v="587"/>
          <ac:spMkLst>
            <pc:docMk/>
            <pc:sldMk cId="3192984239" sldId="854"/>
            <ac:spMk id="6" creationId="{37FDFE02-2043-0013-0046-7109C8CBA1ED}"/>
          </ac:spMkLst>
        </pc:spChg>
        <pc:spChg chg="add del">
          <ac:chgData name="David McCarthy" userId="8859d120df4fc395" providerId="LiveId" clId="{145EC30D-0666-4A0E-900C-0164F0A85611}" dt="2022-07-19T15:52:51.174" v="703" actId="22"/>
          <ac:spMkLst>
            <pc:docMk/>
            <pc:sldMk cId="3192984239" sldId="854"/>
            <ac:spMk id="9" creationId="{08AF7016-E382-2A55-41E4-A3BDA420F303}"/>
          </ac:spMkLst>
        </pc:spChg>
        <pc:picChg chg="add del mod">
          <ac:chgData name="David McCarthy" userId="8859d120df4fc395" providerId="LiveId" clId="{145EC30D-0666-4A0E-900C-0164F0A85611}" dt="2022-07-19T15:50:08.661" v="586" actId="21"/>
          <ac:picMkLst>
            <pc:docMk/>
            <pc:sldMk cId="3192984239" sldId="854"/>
            <ac:picMk id="5" creationId="{2A7F10AE-B445-43D4-A331-1742483F2934}"/>
          </ac:picMkLst>
        </pc:picChg>
        <pc:picChg chg="add mod">
          <ac:chgData name="David McCarthy" userId="8859d120df4fc395" providerId="LiveId" clId="{145EC30D-0666-4A0E-900C-0164F0A85611}" dt="2022-07-19T15:50:11.640" v="587"/>
          <ac:picMkLst>
            <pc:docMk/>
            <pc:sldMk cId="3192984239" sldId="854"/>
            <ac:picMk id="7" creationId="{1A99CA1E-DD7E-D0FA-4B04-88AC5C151A45}"/>
          </ac:picMkLst>
        </pc:picChg>
      </pc:sldChg>
      <pc:sldChg chg="new del">
        <pc:chgData name="David McCarthy" userId="8859d120df4fc395" providerId="LiveId" clId="{145EC30D-0666-4A0E-900C-0164F0A85611}" dt="2022-07-19T15:53:23.913" v="705" actId="47"/>
        <pc:sldMkLst>
          <pc:docMk/>
          <pc:sldMk cId="645492776" sldId="855"/>
        </pc:sldMkLst>
      </pc:sldChg>
      <pc:sldChg chg="addSp modSp add mod modTransition modNotesTx">
        <pc:chgData name="David McCarthy" userId="8859d120df4fc395" providerId="LiveId" clId="{145EC30D-0666-4A0E-900C-0164F0A85611}" dt="2022-07-19T18:57:34.019" v="1261"/>
        <pc:sldMkLst>
          <pc:docMk/>
          <pc:sldMk cId="1720698953" sldId="855"/>
        </pc:sldMkLst>
        <pc:spChg chg="mod">
          <ac:chgData name="David McCarthy" userId="8859d120df4fc395" providerId="LiveId" clId="{145EC30D-0666-4A0E-900C-0164F0A85611}" dt="2022-07-19T18:45:13.732" v="1106" actId="6549"/>
          <ac:spMkLst>
            <pc:docMk/>
            <pc:sldMk cId="1720698953" sldId="855"/>
            <ac:spMk id="3" creationId="{986B36E2-82B8-3D71-333D-41F8C7E62899}"/>
          </ac:spMkLst>
        </pc:spChg>
        <pc:picChg chg="add mod">
          <ac:chgData name="David McCarthy" userId="8859d120df4fc395" providerId="LiveId" clId="{145EC30D-0666-4A0E-900C-0164F0A85611}" dt="2022-07-19T18:44:57.570" v="1104"/>
          <ac:picMkLst>
            <pc:docMk/>
            <pc:sldMk cId="1720698953" sldId="855"/>
            <ac:picMk id="4" creationId="{FE464D0A-2580-8BD1-1AA8-CA93B4C25A7C}"/>
          </ac:picMkLst>
        </pc:picChg>
      </pc:sldChg>
      <pc:sldChg chg="modSp new mod modTransition modNotesTx">
        <pc:chgData name="David McCarthy" userId="8859d120df4fc395" providerId="LiveId" clId="{145EC30D-0666-4A0E-900C-0164F0A85611}" dt="2022-07-20T15:47:28.312" v="1432"/>
        <pc:sldMkLst>
          <pc:docMk/>
          <pc:sldMk cId="892370627" sldId="856"/>
        </pc:sldMkLst>
        <pc:spChg chg="mod">
          <ac:chgData name="David McCarthy" userId="8859d120df4fc395" providerId="LiveId" clId="{145EC30D-0666-4A0E-900C-0164F0A85611}" dt="2022-07-19T18:45:52.975" v="1110" actId="20577"/>
          <ac:spMkLst>
            <pc:docMk/>
            <pc:sldMk cId="892370627" sldId="856"/>
            <ac:spMk id="2" creationId="{344C354C-EC5B-C1B5-59E3-DBC22D11ECC7}"/>
          </ac:spMkLst>
        </pc:spChg>
        <pc:spChg chg="mod">
          <ac:chgData name="David McCarthy" userId="8859d120df4fc395" providerId="LiveId" clId="{145EC30D-0666-4A0E-900C-0164F0A85611}" dt="2022-07-19T17:55:48.330" v="1030" actId="1035"/>
          <ac:spMkLst>
            <pc:docMk/>
            <pc:sldMk cId="892370627" sldId="856"/>
            <ac:spMk id="3" creationId="{DEF99C9F-4DB8-93F3-3609-3508A26A9B1B}"/>
          </ac:spMkLst>
        </pc:spChg>
      </pc:sldChg>
    </pc:docChg>
  </pc:docChgLst>
  <pc:docChgLst>
    <pc:chgData name="Katie Hudnall" userId="a21d861b84882a75" providerId="LiveId" clId="{B38F858F-EABD-4EE1-AF4C-22116269543A}"/>
    <pc:docChg chg="undo custSel addSld delSld modSld sldOrd modMainMaster">
      <pc:chgData name="Katie Hudnall" userId="a21d861b84882a75" providerId="LiveId" clId="{B38F858F-EABD-4EE1-AF4C-22116269543A}" dt="2022-07-17T23:28:26.486" v="2628" actId="20577"/>
      <pc:docMkLst>
        <pc:docMk/>
      </pc:docMkLst>
      <pc:sldChg chg="modSp mod chgLayout">
        <pc:chgData name="Katie Hudnall" userId="a21d861b84882a75" providerId="LiveId" clId="{B38F858F-EABD-4EE1-AF4C-22116269543A}" dt="2022-07-17T21:37:32.892" v="1619" actId="700"/>
        <pc:sldMkLst>
          <pc:docMk/>
          <pc:sldMk cId="3979787787" sldId="256"/>
        </pc:sldMkLst>
        <pc:spChg chg="mod ord">
          <ac:chgData name="Katie Hudnall" userId="a21d861b84882a75" providerId="LiveId" clId="{B38F858F-EABD-4EE1-AF4C-22116269543A}" dt="2022-07-17T21:37:32.892" v="1619" actId="700"/>
          <ac:spMkLst>
            <pc:docMk/>
            <pc:sldMk cId="3979787787" sldId="256"/>
            <ac:spMk id="2" creationId="{FA2C7A52-5C9A-808B-50BD-2A7219353975}"/>
          </ac:spMkLst>
        </pc:spChg>
        <pc:spChg chg="mod ord">
          <ac:chgData name="Katie Hudnall" userId="a21d861b84882a75" providerId="LiveId" clId="{B38F858F-EABD-4EE1-AF4C-22116269543A}" dt="2022-07-17T21:37:32.892" v="1619" actId="700"/>
          <ac:spMkLst>
            <pc:docMk/>
            <pc:sldMk cId="3979787787" sldId="256"/>
            <ac:spMk id="3" creationId="{986B36E2-82B8-3D71-333D-41F8C7E62899}"/>
          </ac:spMkLst>
        </pc:spChg>
      </pc:sldChg>
      <pc:sldChg chg="modSp mod chgLayout">
        <pc:chgData name="Katie Hudnall" userId="a21d861b84882a75" providerId="LiveId" clId="{B38F858F-EABD-4EE1-AF4C-22116269543A}" dt="2022-07-17T21:37:37.662" v="1620" actId="700"/>
        <pc:sldMkLst>
          <pc:docMk/>
          <pc:sldMk cId="87690104" sldId="257"/>
        </pc:sldMkLst>
        <pc:spChg chg="mod ord">
          <ac:chgData name="Katie Hudnall" userId="a21d861b84882a75" providerId="LiveId" clId="{B38F858F-EABD-4EE1-AF4C-22116269543A}" dt="2022-07-17T21:37:37.662" v="1620" actId="700"/>
          <ac:spMkLst>
            <pc:docMk/>
            <pc:sldMk cId="87690104" sldId="257"/>
            <ac:spMk id="2" creationId="{11C59623-6407-2D60-30F7-225394E1839B}"/>
          </ac:spMkLst>
        </pc:spChg>
        <pc:spChg chg="mod ord">
          <ac:chgData name="Katie Hudnall" userId="a21d861b84882a75" providerId="LiveId" clId="{B38F858F-EABD-4EE1-AF4C-22116269543A}" dt="2022-07-17T21:37:37.662" v="1620" actId="700"/>
          <ac:spMkLst>
            <pc:docMk/>
            <pc:sldMk cId="87690104" sldId="257"/>
            <ac:spMk id="3" creationId="{10C39BBD-7703-2220-F508-C0B676AABF01}"/>
          </ac:spMkLst>
        </pc:spChg>
      </pc:sldChg>
      <pc:sldChg chg="modSp add mod modClrScheme chgLayout">
        <pc:chgData name="Katie Hudnall" userId="a21d861b84882a75" providerId="LiveId" clId="{B38F858F-EABD-4EE1-AF4C-22116269543A}" dt="2022-07-17T21:37:43.578" v="1621" actId="700"/>
        <pc:sldMkLst>
          <pc:docMk/>
          <pc:sldMk cId="2728315890" sldId="258"/>
        </pc:sldMkLst>
        <pc:spChg chg="mod ord">
          <ac:chgData name="Katie Hudnall" userId="a21d861b84882a75" providerId="LiveId" clId="{B38F858F-EABD-4EE1-AF4C-22116269543A}" dt="2022-07-17T21:37:43.578" v="1621" actId="700"/>
          <ac:spMkLst>
            <pc:docMk/>
            <pc:sldMk cId="2728315890" sldId="258"/>
            <ac:spMk id="2" creationId="{6708AA48-8E96-3E9F-277D-5E0456428212}"/>
          </ac:spMkLst>
        </pc:spChg>
        <pc:spChg chg="mod ord">
          <ac:chgData name="Katie Hudnall" userId="a21d861b84882a75" providerId="LiveId" clId="{B38F858F-EABD-4EE1-AF4C-22116269543A}" dt="2022-07-17T21:37:43.578" v="1621" actId="700"/>
          <ac:spMkLst>
            <pc:docMk/>
            <pc:sldMk cId="2728315890" sldId="258"/>
            <ac:spMk id="3" creationId="{142DA877-98AA-F1F0-CEF7-9E4602A2E845}"/>
          </ac:spMkLst>
        </pc:spChg>
      </pc:sldChg>
      <pc:sldChg chg="modSp add mod chgLayout">
        <pc:chgData name="Katie Hudnall" userId="a21d861b84882a75" providerId="LiveId" clId="{B38F858F-EABD-4EE1-AF4C-22116269543A}" dt="2022-07-17T21:37:47.466" v="1622" actId="700"/>
        <pc:sldMkLst>
          <pc:docMk/>
          <pc:sldMk cId="3327161218" sldId="259"/>
        </pc:sldMkLst>
        <pc:spChg chg="mod ord">
          <ac:chgData name="Katie Hudnall" userId="a21d861b84882a75" providerId="LiveId" clId="{B38F858F-EABD-4EE1-AF4C-22116269543A}" dt="2022-07-17T21:37:47.466" v="1622" actId="700"/>
          <ac:spMkLst>
            <pc:docMk/>
            <pc:sldMk cId="3327161218" sldId="259"/>
            <ac:spMk id="2" creationId="{8136025A-B1EE-ECD7-EBCB-8DE60C43C80E}"/>
          </ac:spMkLst>
        </pc:spChg>
        <pc:spChg chg="mod ord">
          <ac:chgData name="Katie Hudnall" userId="a21d861b84882a75" providerId="LiveId" clId="{B38F858F-EABD-4EE1-AF4C-22116269543A}" dt="2022-07-17T21:37:47.466" v="1622" actId="700"/>
          <ac:spMkLst>
            <pc:docMk/>
            <pc:sldMk cId="3327161218" sldId="259"/>
            <ac:spMk id="3" creationId="{54088D3E-D579-729F-33FD-31A2EE958FD4}"/>
          </ac:spMkLst>
        </pc:spChg>
      </pc:sldChg>
      <pc:sldChg chg="modSp add mod chgLayout">
        <pc:chgData name="Katie Hudnall" userId="a21d861b84882a75" providerId="LiveId" clId="{B38F858F-EABD-4EE1-AF4C-22116269543A}" dt="2022-07-17T21:37:59.845" v="1625" actId="700"/>
        <pc:sldMkLst>
          <pc:docMk/>
          <pc:sldMk cId="1705059710" sldId="260"/>
        </pc:sldMkLst>
        <pc:spChg chg="mod ord">
          <ac:chgData name="Katie Hudnall" userId="a21d861b84882a75" providerId="LiveId" clId="{B38F858F-EABD-4EE1-AF4C-22116269543A}" dt="2022-07-17T21:37:59.845" v="1625" actId="700"/>
          <ac:spMkLst>
            <pc:docMk/>
            <pc:sldMk cId="1705059710" sldId="260"/>
            <ac:spMk id="2" creationId="{41DE77DF-BD47-206D-2A52-B679D5DD51D4}"/>
          </ac:spMkLst>
        </pc:spChg>
        <pc:spChg chg="mod ord">
          <ac:chgData name="Katie Hudnall" userId="a21d861b84882a75" providerId="LiveId" clId="{B38F858F-EABD-4EE1-AF4C-22116269543A}" dt="2022-07-17T21:37:59.845" v="1625" actId="700"/>
          <ac:spMkLst>
            <pc:docMk/>
            <pc:sldMk cId="1705059710" sldId="260"/>
            <ac:spMk id="3" creationId="{6534435E-7B48-A8DA-F6B5-379797BE238C}"/>
          </ac:spMkLst>
        </pc:spChg>
      </pc:sldChg>
      <pc:sldChg chg="modSp add mod chgLayout">
        <pc:chgData name="Katie Hudnall" userId="a21d861b84882a75" providerId="LiveId" clId="{B38F858F-EABD-4EE1-AF4C-22116269543A}" dt="2022-07-17T21:38:02.806" v="1626" actId="700"/>
        <pc:sldMkLst>
          <pc:docMk/>
          <pc:sldMk cId="1909800755" sldId="261"/>
        </pc:sldMkLst>
        <pc:spChg chg="mod ord">
          <ac:chgData name="Katie Hudnall" userId="a21d861b84882a75" providerId="LiveId" clId="{B38F858F-EABD-4EE1-AF4C-22116269543A}" dt="2022-07-17T21:38:02.806" v="1626" actId="700"/>
          <ac:spMkLst>
            <pc:docMk/>
            <pc:sldMk cId="1909800755" sldId="261"/>
            <ac:spMk id="2" creationId="{8FC18F31-CA4F-CD2D-4C67-02D221DEC689}"/>
          </ac:spMkLst>
        </pc:spChg>
        <pc:spChg chg="mod ord">
          <ac:chgData name="Katie Hudnall" userId="a21d861b84882a75" providerId="LiveId" clId="{B38F858F-EABD-4EE1-AF4C-22116269543A}" dt="2022-07-17T21:38:02.806" v="1626" actId="700"/>
          <ac:spMkLst>
            <pc:docMk/>
            <pc:sldMk cId="1909800755" sldId="261"/>
            <ac:spMk id="3" creationId="{5D8C9FD7-BA03-94DE-1C9D-0982DDBDC19A}"/>
          </ac:spMkLst>
        </pc:spChg>
      </pc:sldChg>
      <pc:sldChg chg="modSp add mod chgLayout">
        <pc:chgData name="Katie Hudnall" userId="a21d861b84882a75" providerId="LiveId" clId="{B38F858F-EABD-4EE1-AF4C-22116269543A}" dt="2022-07-17T21:38:06.342" v="1627" actId="700"/>
        <pc:sldMkLst>
          <pc:docMk/>
          <pc:sldMk cId="1745498449" sldId="262"/>
        </pc:sldMkLst>
        <pc:spChg chg="mod ord">
          <ac:chgData name="Katie Hudnall" userId="a21d861b84882a75" providerId="LiveId" clId="{B38F858F-EABD-4EE1-AF4C-22116269543A}" dt="2022-07-17T21:38:06.342" v="1627" actId="700"/>
          <ac:spMkLst>
            <pc:docMk/>
            <pc:sldMk cId="1745498449" sldId="262"/>
            <ac:spMk id="2" creationId="{0DB6EF7D-2B04-AD9D-8050-335A6CD84484}"/>
          </ac:spMkLst>
        </pc:spChg>
        <pc:spChg chg="mod ord">
          <ac:chgData name="Katie Hudnall" userId="a21d861b84882a75" providerId="LiveId" clId="{B38F858F-EABD-4EE1-AF4C-22116269543A}" dt="2022-07-17T21:38:06.342" v="1627" actId="700"/>
          <ac:spMkLst>
            <pc:docMk/>
            <pc:sldMk cId="1745498449" sldId="262"/>
            <ac:spMk id="4" creationId="{C42368F2-B6CA-A5A6-28EA-86117089E20E}"/>
          </ac:spMkLst>
        </pc:spChg>
      </pc:sldChg>
      <pc:sldChg chg="addSp delSp modSp new mod modClrScheme chgLayout">
        <pc:chgData name="Katie Hudnall" userId="a21d861b84882a75" providerId="LiveId" clId="{B38F858F-EABD-4EE1-AF4C-22116269543A}" dt="2022-07-17T21:37:55.834" v="1624" actId="478"/>
        <pc:sldMkLst>
          <pc:docMk/>
          <pc:sldMk cId="871692967" sldId="263"/>
        </pc:sldMkLst>
        <pc:spChg chg="del mod ord">
          <ac:chgData name="Katie Hudnall" userId="a21d861b84882a75" providerId="LiveId" clId="{B38F858F-EABD-4EE1-AF4C-22116269543A}" dt="2022-07-16T21:37:09.665" v="345" actId="700"/>
          <ac:spMkLst>
            <pc:docMk/>
            <pc:sldMk cId="871692967" sldId="263"/>
            <ac:spMk id="2" creationId="{30C845C6-1C05-AFE3-0A03-D0A886C81C8B}"/>
          </ac:spMkLst>
        </pc:spChg>
        <pc:spChg chg="del mod ord">
          <ac:chgData name="Katie Hudnall" userId="a21d861b84882a75" providerId="LiveId" clId="{B38F858F-EABD-4EE1-AF4C-22116269543A}" dt="2022-07-16T21:37:09.665" v="345" actId="700"/>
          <ac:spMkLst>
            <pc:docMk/>
            <pc:sldMk cId="871692967" sldId="263"/>
            <ac:spMk id="3" creationId="{E459B489-4769-C29C-3B9D-B3CA686D31CE}"/>
          </ac:spMkLst>
        </pc:spChg>
        <pc:spChg chg="add mod ord">
          <ac:chgData name="Katie Hudnall" userId="a21d861b84882a75" providerId="LiveId" clId="{B38F858F-EABD-4EE1-AF4C-22116269543A}" dt="2022-07-17T21:37:53.360" v="1623" actId="700"/>
          <ac:spMkLst>
            <pc:docMk/>
            <pc:sldMk cId="871692967" sldId="263"/>
            <ac:spMk id="4" creationId="{C96FDC57-CCF8-BB50-D320-AF791E280624}"/>
          </ac:spMkLst>
        </pc:spChg>
        <pc:spChg chg="add del mod ord">
          <ac:chgData name="Katie Hudnall" userId="a21d861b84882a75" providerId="LiveId" clId="{B38F858F-EABD-4EE1-AF4C-22116269543A}" dt="2022-07-16T21:37:40.364" v="369" actId="478"/>
          <ac:spMkLst>
            <pc:docMk/>
            <pc:sldMk cId="871692967" sldId="263"/>
            <ac:spMk id="5" creationId="{3F545F98-EFB5-A95C-5053-037E15D0124E}"/>
          </ac:spMkLst>
        </pc:spChg>
        <pc:spChg chg="add del mod ord">
          <ac:chgData name="Katie Hudnall" userId="a21d861b84882a75" providerId="LiveId" clId="{B38F858F-EABD-4EE1-AF4C-22116269543A}" dt="2022-07-17T21:37:55.834" v="1624" actId="478"/>
          <ac:spMkLst>
            <pc:docMk/>
            <pc:sldMk cId="871692967" sldId="263"/>
            <ac:spMk id="6" creationId="{3159F2FB-D93D-B9C2-4DE5-090F09204B11}"/>
          </ac:spMkLst>
        </pc:spChg>
      </pc:sldChg>
      <pc:sldChg chg="delSp modSp new mod">
        <pc:chgData name="Katie Hudnall" userId="a21d861b84882a75" providerId="LiveId" clId="{B38F858F-EABD-4EE1-AF4C-22116269543A}" dt="2022-07-16T21:38:55.411" v="396" actId="478"/>
        <pc:sldMkLst>
          <pc:docMk/>
          <pc:sldMk cId="619873189" sldId="264"/>
        </pc:sldMkLst>
        <pc:spChg chg="mod">
          <ac:chgData name="Katie Hudnall" userId="a21d861b84882a75" providerId="LiveId" clId="{B38F858F-EABD-4EE1-AF4C-22116269543A}" dt="2022-07-16T21:38:50.367" v="395" actId="20577"/>
          <ac:spMkLst>
            <pc:docMk/>
            <pc:sldMk cId="619873189" sldId="264"/>
            <ac:spMk id="2" creationId="{B96718B3-8190-0EC8-4389-8C3CA0D52DBA}"/>
          </ac:spMkLst>
        </pc:spChg>
        <pc:spChg chg="del">
          <ac:chgData name="Katie Hudnall" userId="a21d861b84882a75" providerId="LiveId" clId="{B38F858F-EABD-4EE1-AF4C-22116269543A}" dt="2022-07-16T21:38:55.411" v="396" actId="478"/>
          <ac:spMkLst>
            <pc:docMk/>
            <pc:sldMk cId="619873189" sldId="264"/>
            <ac:spMk id="3" creationId="{60660E9C-7CF3-6199-5314-F4ADF76BC0EA}"/>
          </ac:spMkLst>
        </pc:spChg>
      </pc:sldChg>
      <pc:sldChg chg="modSp new mod chgLayout">
        <pc:chgData name="Katie Hudnall" userId="a21d861b84882a75" providerId="LiveId" clId="{B38F858F-EABD-4EE1-AF4C-22116269543A}" dt="2022-07-17T21:38:13.033" v="1628" actId="700"/>
        <pc:sldMkLst>
          <pc:docMk/>
          <pc:sldMk cId="160344538" sldId="265"/>
        </pc:sldMkLst>
        <pc:spChg chg="mod ord">
          <ac:chgData name="Katie Hudnall" userId="a21d861b84882a75" providerId="LiveId" clId="{B38F858F-EABD-4EE1-AF4C-22116269543A}" dt="2022-07-17T21:38:13.033" v="1628" actId="700"/>
          <ac:spMkLst>
            <pc:docMk/>
            <pc:sldMk cId="160344538" sldId="265"/>
            <ac:spMk id="2" creationId="{4B042026-10EE-CF92-FAA8-8EF827F81FE8}"/>
          </ac:spMkLst>
        </pc:spChg>
        <pc:spChg chg="mod ord">
          <ac:chgData name="Katie Hudnall" userId="a21d861b84882a75" providerId="LiveId" clId="{B38F858F-EABD-4EE1-AF4C-22116269543A}" dt="2022-07-17T21:38:13.033" v="1628" actId="700"/>
          <ac:spMkLst>
            <pc:docMk/>
            <pc:sldMk cId="160344538" sldId="265"/>
            <ac:spMk id="3" creationId="{74D630BE-5087-2FE5-3897-D8252DD90A4A}"/>
          </ac:spMkLst>
        </pc:spChg>
      </pc:sldChg>
      <pc:sldChg chg="modSp new mod chgLayout">
        <pc:chgData name="Katie Hudnall" userId="a21d861b84882a75" providerId="LiveId" clId="{B38F858F-EABD-4EE1-AF4C-22116269543A}" dt="2022-07-17T21:38:17.953" v="1629" actId="700"/>
        <pc:sldMkLst>
          <pc:docMk/>
          <pc:sldMk cId="574169952" sldId="266"/>
        </pc:sldMkLst>
        <pc:spChg chg="mod ord">
          <ac:chgData name="Katie Hudnall" userId="a21d861b84882a75" providerId="LiveId" clId="{B38F858F-EABD-4EE1-AF4C-22116269543A}" dt="2022-07-17T21:38:17.953" v="1629" actId="700"/>
          <ac:spMkLst>
            <pc:docMk/>
            <pc:sldMk cId="574169952" sldId="266"/>
            <ac:spMk id="2" creationId="{E1D5A0C5-AE6D-49BD-44C7-78F8EFFC08E4}"/>
          </ac:spMkLst>
        </pc:spChg>
        <pc:spChg chg="mod ord">
          <ac:chgData name="Katie Hudnall" userId="a21d861b84882a75" providerId="LiveId" clId="{B38F858F-EABD-4EE1-AF4C-22116269543A}" dt="2022-07-17T21:38:17.953" v="1629" actId="700"/>
          <ac:spMkLst>
            <pc:docMk/>
            <pc:sldMk cId="574169952" sldId="266"/>
            <ac:spMk id="3" creationId="{C8CC06B4-81B3-9C40-EA8B-F8B9303E67A8}"/>
          </ac:spMkLst>
        </pc:spChg>
      </pc:sldChg>
      <pc:sldChg chg="modSp add mod modClrScheme chgLayout">
        <pc:chgData name="Katie Hudnall" userId="a21d861b84882a75" providerId="LiveId" clId="{B38F858F-EABD-4EE1-AF4C-22116269543A}" dt="2022-07-17T20:39:26.738" v="1229" actId="255"/>
        <pc:sldMkLst>
          <pc:docMk/>
          <pc:sldMk cId="1964058523" sldId="267"/>
        </pc:sldMkLst>
        <pc:spChg chg="mod ord">
          <ac:chgData name="Katie Hudnall" userId="a21d861b84882a75" providerId="LiveId" clId="{B38F858F-EABD-4EE1-AF4C-22116269543A}" dt="2022-07-17T20:39:26.738" v="1229" actId="255"/>
          <ac:spMkLst>
            <pc:docMk/>
            <pc:sldMk cId="1964058523" sldId="267"/>
            <ac:spMk id="2" creationId="{4D0CC2AB-5BD9-5718-A3CC-77B874C75929}"/>
          </ac:spMkLst>
        </pc:spChg>
        <pc:spChg chg="mod ord">
          <ac:chgData name="Katie Hudnall" userId="a21d861b84882a75" providerId="LiveId" clId="{B38F858F-EABD-4EE1-AF4C-22116269543A}" dt="2022-07-16T21:50:41.056" v="499" actId="1076"/>
          <ac:spMkLst>
            <pc:docMk/>
            <pc:sldMk cId="1964058523" sldId="267"/>
            <ac:spMk id="3" creationId="{847D0DC9-044C-C49D-3AA5-387F5CD56F0C}"/>
          </ac:spMkLst>
        </pc:spChg>
      </pc:sldChg>
      <pc:sldChg chg="addSp delSp modSp add del mod modClrScheme chgLayout">
        <pc:chgData name="Katie Hudnall" userId="a21d861b84882a75" providerId="LiveId" clId="{B38F858F-EABD-4EE1-AF4C-22116269543A}" dt="2022-07-17T21:04:07.474" v="1465" actId="20577"/>
        <pc:sldMkLst>
          <pc:docMk/>
          <pc:sldMk cId="1082639797" sldId="268"/>
        </pc:sldMkLst>
        <pc:spChg chg="mod ord">
          <ac:chgData name="Katie Hudnall" userId="a21d861b84882a75" providerId="LiveId" clId="{B38F858F-EABD-4EE1-AF4C-22116269543A}" dt="2022-07-17T21:04:07.474" v="1465" actId="20577"/>
          <ac:spMkLst>
            <pc:docMk/>
            <pc:sldMk cId="1082639797" sldId="268"/>
            <ac:spMk id="2" creationId="{40DDBB47-800A-BF24-A438-CE339B879E31}"/>
          </ac:spMkLst>
        </pc:spChg>
        <pc:spChg chg="mod ord">
          <ac:chgData name="Katie Hudnall" userId="a21d861b84882a75" providerId="LiveId" clId="{B38F858F-EABD-4EE1-AF4C-22116269543A}" dt="2022-07-17T21:03:57.430" v="1464" actId="255"/>
          <ac:spMkLst>
            <pc:docMk/>
            <pc:sldMk cId="1082639797" sldId="268"/>
            <ac:spMk id="3" creationId="{DAA3D210-C8CF-00F7-0D9D-2F1188A4F7BC}"/>
          </ac:spMkLst>
        </pc:spChg>
        <pc:spChg chg="add del mod ord">
          <ac:chgData name="Katie Hudnall" userId="a21d861b84882a75" providerId="LiveId" clId="{B38F858F-EABD-4EE1-AF4C-22116269543A}" dt="2022-07-17T21:01:39.425" v="1439" actId="700"/>
          <ac:spMkLst>
            <pc:docMk/>
            <pc:sldMk cId="1082639797" sldId="268"/>
            <ac:spMk id="5" creationId="{BEABB955-81E3-42F7-7610-B5FACDB60488}"/>
          </ac:spMkLst>
        </pc:spChg>
        <pc:spChg chg="add del mod ord">
          <ac:chgData name="Katie Hudnall" userId="a21d861b84882a75" providerId="LiveId" clId="{B38F858F-EABD-4EE1-AF4C-22116269543A}" dt="2022-07-17T21:01:56.279" v="1441"/>
          <ac:spMkLst>
            <pc:docMk/>
            <pc:sldMk cId="1082639797" sldId="268"/>
            <ac:spMk id="6" creationId="{7C66EAC6-2C48-F881-AE61-7366F800795D}"/>
          </ac:spMkLst>
        </pc:spChg>
        <pc:picChg chg="add mod">
          <ac:chgData name="Katie Hudnall" userId="a21d861b84882a75" providerId="LiveId" clId="{B38F858F-EABD-4EE1-AF4C-22116269543A}" dt="2022-07-17T21:02:13.919" v="1444" actId="14100"/>
          <ac:picMkLst>
            <pc:docMk/>
            <pc:sldMk cId="1082639797" sldId="268"/>
            <ac:picMk id="10" creationId="{D12E05B6-21DD-4A59-921B-EF955C8674E8}"/>
          </ac:picMkLst>
        </pc:picChg>
        <pc:picChg chg="del mod">
          <ac:chgData name="Katie Hudnall" userId="a21d861b84882a75" providerId="LiveId" clId="{B38F858F-EABD-4EE1-AF4C-22116269543A}" dt="2022-07-17T21:01:45.923" v="1440" actId="478"/>
          <ac:picMkLst>
            <pc:docMk/>
            <pc:sldMk cId="1082639797" sldId="268"/>
            <ac:picMk id="4100" creationId="{17AA0767-0E84-F3A1-BF5B-6A5F2C5A7C9B}"/>
          </ac:picMkLst>
        </pc:picChg>
        <pc:cxnChg chg="del">
          <ac:chgData name="Katie Hudnall" userId="a21d861b84882a75" providerId="LiveId" clId="{B38F858F-EABD-4EE1-AF4C-22116269543A}" dt="2022-07-17T20:56:49.354" v="1409" actId="478"/>
          <ac:cxnSpMkLst>
            <pc:docMk/>
            <pc:sldMk cId="1082639797" sldId="268"/>
            <ac:cxnSpMk id="11" creationId="{113D383C-FDCB-5478-6641-FFE38FF064F0}"/>
          </ac:cxnSpMkLst>
        </pc:cxnChg>
        <pc:cxnChg chg="del">
          <ac:chgData name="Katie Hudnall" userId="a21d861b84882a75" providerId="LiveId" clId="{B38F858F-EABD-4EE1-AF4C-22116269543A}" dt="2022-07-17T20:56:47.530" v="1408" actId="478"/>
          <ac:cxnSpMkLst>
            <pc:docMk/>
            <pc:sldMk cId="1082639797" sldId="268"/>
            <ac:cxnSpMk id="12" creationId="{73C766C2-7D2D-EBD3-1C15-EE12D5870664}"/>
          </ac:cxnSpMkLst>
        </pc:cxnChg>
      </pc:sldChg>
      <pc:sldChg chg="add del">
        <pc:chgData name="Katie Hudnall" userId="a21d861b84882a75" providerId="LiveId" clId="{B38F858F-EABD-4EE1-AF4C-22116269543A}" dt="2022-07-17T20:26:35.859" v="1123" actId="2696"/>
        <pc:sldMkLst>
          <pc:docMk/>
          <pc:sldMk cId="2214869898" sldId="268"/>
        </pc:sldMkLst>
      </pc:sldChg>
      <pc:sldChg chg="modSp add mod chgLayout">
        <pc:chgData name="Katie Hudnall" userId="a21d861b84882a75" providerId="LiveId" clId="{B38F858F-EABD-4EE1-AF4C-22116269543A}" dt="2022-07-17T21:38:28.565" v="1630" actId="700"/>
        <pc:sldMkLst>
          <pc:docMk/>
          <pc:sldMk cId="174227964" sldId="269"/>
        </pc:sldMkLst>
        <pc:spChg chg="mod ord">
          <ac:chgData name="Katie Hudnall" userId="a21d861b84882a75" providerId="LiveId" clId="{B38F858F-EABD-4EE1-AF4C-22116269543A}" dt="2022-07-17T21:38:28.565" v="1630" actId="700"/>
          <ac:spMkLst>
            <pc:docMk/>
            <pc:sldMk cId="174227964" sldId="269"/>
            <ac:spMk id="2" creationId="{77C30DE5-3445-1373-EE23-F5F0AC4ACF9C}"/>
          </ac:spMkLst>
        </pc:spChg>
        <pc:spChg chg="mod ord">
          <ac:chgData name="Katie Hudnall" userId="a21d861b84882a75" providerId="LiveId" clId="{B38F858F-EABD-4EE1-AF4C-22116269543A}" dt="2022-07-17T21:38:28.565" v="1630" actId="700"/>
          <ac:spMkLst>
            <pc:docMk/>
            <pc:sldMk cId="174227964" sldId="269"/>
            <ac:spMk id="3" creationId="{54654988-3A25-D412-C025-DDA86F5143F4}"/>
          </ac:spMkLst>
        </pc:spChg>
      </pc:sldChg>
      <pc:sldChg chg="modSp add mod chgLayout">
        <pc:chgData name="Katie Hudnall" userId="a21d861b84882a75" providerId="LiveId" clId="{B38F858F-EABD-4EE1-AF4C-22116269543A}" dt="2022-07-17T21:38:43.859" v="1631" actId="700"/>
        <pc:sldMkLst>
          <pc:docMk/>
          <pc:sldMk cId="1382243202" sldId="270"/>
        </pc:sldMkLst>
        <pc:spChg chg="mod ord">
          <ac:chgData name="Katie Hudnall" userId="a21d861b84882a75" providerId="LiveId" clId="{B38F858F-EABD-4EE1-AF4C-22116269543A}" dt="2022-07-17T21:38:43.859" v="1631" actId="700"/>
          <ac:spMkLst>
            <pc:docMk/>
            <pc:sldMk cId="1382243202" sldId="270"/>
            <ac:spMk id="2" creationId="{9E1DE341-90F6-F11E-14FF-86B4831C1D28}"/>
          </ac:spMkLst>
        </pc:spChg>
        <pc:spChg chg="mod ord">
          <ac:chgData name="Katie Hudnall" userId="a21d861b84882a75" providerId="LiveId" clId="{B38F858F-EABD-4EE1-AF4C-22116269543A}" dt="2022-07-17T21:38:43.859" v="1631" actId="700"/>
          <ac:spMkLst>
            <pc:docMk/>
            <pc:sldMk cId="1382243202" sldId="270"/>
            <ac:spMk id="3" creationId="{D09949C8-3201-B43A-3DA5-E0133CED3A10}"/>
          </ac:spMkLst>
        </pc:spChg>
      </pc:sldChg>
      <pc:sldChg chg="modSp add mod chgLayout">
        <pc:chgData name="Katie Hudnall" userId="a21d861b84882a75" providerId="LiveId" clId="{B38F858F-EABD-4EE1-AF4C-22116269543A}" dt="2022-07-17T21:40:14.307" v="1640" actId="20577"/>
        <pc:sldMkLst>
          <pc:docMk/>
          <pc:sldMk cId="344508446" sldId="271"/>
        </pc:sldMkLst>
        <pc:spChg chg="mod ord">
          <ac:chgData name="Katie Hudnall" userId="a21d861b84882a75" providerId="LiveId" clId="{B38F858F-EABD-4EE1-AF4C-22116269543A}" dt="2022-07-17T21:40:14.307" v="1640" actId="20577"/>
          <ac:spMkLst>
            <pc:docMk/>
            <pc:sldMk cId="344508446" sldId="271"/>
            <ac:spMk id="2" creationId="{21676999-4E23-6831-9744-03E0B6CA0CE3}"/>
          </ac:spMkLst>
        </pc:spChg>
        <pc:spChg chg="mod ord">
          <ac:chgData name="Katie Hudnall" userId="a21d861b84882a75" providerId="LiveId" clId="{B38F858F-EABD-4EE1-AF4C-22116269543A}" dt="2022-07-17T21:39:22.783" v="1638" actId="1076"/>
          <ac:spMkLst>
            <pc:docMk/>
            <pc:sldMk cId="344508446" sldId="271"/>
            <ac:spMk id="3" creationId="{AE6DC44E-3848-29E0-DF2F-B9BF2897B2D5}"/>
          </ac:spMkLst>
        </pc:spChg>
      </pc:sldChg>
      <pc:sldChg chg="addSp delSp modSp add del mod modClrScheme chgLayout">
        <pc:chgData name="Katie Hudnall" userId="a21d861b84882a75" providerId="LiveId" clId="{B38F858F-EABD-4EE1-AF4C-22116269543A}" dt="2022-07-17T22:03:11.866" v="1858" actId="1076"/>
        <pc:sldMkLst>
          <pc:docMk/>
          <pc:sldMk cId="488795183" sldId="272"/>
        </pc:sldMkLst>
        <pc:spChg chg="add del mod">
          <ac:chgData name="Katie Hudnall" userId="a21d861b84882a75" providerId="LiveId" clId="{B38F858F-EABD-4EE1-AF4C-22116269543A}" dt="2022-07-17T22:01:05.553" v="1843" actId="22"/>
          <ac:spMkLst>
            <pc:docMk/>
            <pc:sldMk cId="488795183" sldId="272"/>
            <ac:spMk id="3" creationId="{9CA55AA4-9FE4-4D3F-3390-55DE69511ADF}"/>
          </ac:spMkLst>
        </pc:spChg>
        <pc:spChg chg="mod ord">
          <ac:chgData name="Katie Hudnall" userId="a21d861b84882a75" providerId="LiveId" clId="{B38F858F-EABD-4EE1-AF4C-22116269543A}" dt="2022-07-17T21:59:23.288" v="1811" actId="700"/>
          <ac:spMkLst>
            <pc:docMk/>
            <pc:sldMk cId="488795183" sldId="272"/>
            <ac:spMk id="11" creationId="{34C45995-3AEB-8A37-6176-1757B0AD69EE}"/>
          </ac:spMkLst>
        </pc:spChg>
        <pc:spChg chg="mod ord">
          <ac:chgData name="Katie Hudnall" userId="a21d861b84882a75" providerId="LiveId" clId="{B38F858F-EABD-4EE1-AF4C-22116269543A}" dt="2022-07-17T22:02:09.394" v="1849" actId="255"/>
          <ac:spMkLst>
            <pc:docMk/>
            <pc:sldMk cId="488795183" sldId="272"/>
            <ac:spMk id="13" creationId="{E87995B7-DA8F-8125-FE48-FE948BB25A05}"/>
          </ac:spMkLst>
        </pc:spChg>
        <pc:spChg chg="mod ord">
          <ac:chgData name="Katie Hudnall" userId="a21d861b84882a75" providerId="LiveId" clId="{B38F858F-EABD-4EE1-AF4C-22116269543A}" dt="2022-07-17T22:02:37.191" v="1854" actId="14100"/>
          <ac:spMkLst>
            <pc:docMk/>
            <pc:sldMk cId="488795183" sldId="272"/>
            <ac:spMk id="15" creationId="{C3B92E53-C7C0-7694-0146-4E72E8D62ABD}"/>
          </ac:spMkLst>
        </pc:spChg>
        <pc:spChg chg="mod ord">
          <ac:chgData name="Katie Hudnall" userId="a21d861b84882a75" providerId="LiveId" clId="{B38F858F-EABD-4EE1-AF4C-22116269543A}" dt="2022-07-17T22:03:11.866" v="1858" actId="1076"/>
          <ac:spMkLst>
            <pc:docMk/>
            <pc:sldMk cId="488795183" sldId="272"/>
            <ac:spMk id="16" creationId="{3C6AB29C-C870-F97E-8F28-8F0BD9018C44}"/>
          </ac:spMkLst>
        </pc:spChg>
        <pc:graphicFrameChg chg="del mod ord modGraphic">
          <ac:chgData name="Katie Hudnall" userId="a21d861b84882a75" providerId="LiveId" clId="{B38F858F-EABD-4EE1-AF4C-22116269543A}" dt="2022-07-17T22:00:57.590" v="1842" actId="478"/>
          <ac:graphicFrameMkLst>
            <pc:docMk/>
            <pc:sldMk cId="488795183" sldId="272"/>
            <ac:graphicFrameMk id="17" creationId="{CE207F0E-92E2-CB21-AEDF-2832B7D2B3FF}"/>
          </ac:graphicFrameMkLst>
        </pc:graphicFrameChg>
        <pc:picChg chg="add mod ord">
          <ac:chgData name="Katie Hudnall" userId="a21d861b84882a75" providerId="LiveId" clId="{B38F858F-EABD-4EE1-AF4C-22116269543A}" dt="2022-07-17T22:01:42.524" v="1848" actId="14100"/>
          <ac:picMkLst>
            <pc:docMk/>
            <pc:sldMk cId="488795183" sldId="272"/>
            <ac:picMk id="5" creationId="{4FE8D0DA-4683-9916-0782-ED6E8C0728C9}"/>
          </ac:picMkLst>
        </pc:picChg>
        <pc:cxnChg chg="del">
          <ac:chgData name="Katie Hudnall" userId="a21d861b84882a75" providerId="LiveId" clId="{B38F858F-EABD-4EE1-AF4C-22116269543A}" dt="2022-07-17T21:57:09.055" v="1791" actId="478"/>
          <ac:cxnSpMkLst>
            <pc:docMk/>
            <pc:sldMk cId="488795183" sldId="272"/>
            <ac:cxnSpMk id="18" creationId="{8FBBCEBD-A29E-03E0-FD6C-30C07129291D}"/>
          </ac:cxnSpMkLst>
        </pc:cxnChg>
        <pc:cxnChg chg="del">
          <ac:chgData name="Katie Hudnall" userId="a21d861b84882a75" providerId="LiveId" clId="{B38F858F-EABD-4EE1-AF4C-22116269543A}" dt="2022-07-17T21:57:08.402" v="1790" actId="478"/>
          <ac:cxnSpMkLst>
            <pc:docMk/>
            <pc:sldMk cId="488795183" sldId="272"/>
            <ac:cxnSpMk id="19" creationId="{2A25A1E0-BB5D-9E88-7C56-202D0A6637DC}"/>
          </ac:cxnSpMkLst>
        </pc:cxnChg>
      </pc:sldChg>
      <pc:sldChg chg="modSp add mod chgLayout">
        <pc:chgData name="Katie Hudnall" userId="a21d861b84882a75" providerId="LiveId" clId="{B38F858F-EABD-4EE1-AF4C-22116269543A}" dt="2022-07-17T21:38:47.674" v="1632" actId="700"/>
        <pc:sldMkLst>
          <pc:docMk/>
          <pc:sldMk cId="1087900174" sldId="273"/>
        </pc:sldMkLst>
        <pc:spChg chg="mod ord">
          <ac:chgData name="Katie Hudnall" userId="a21d861b84882a75" providerId="LiveId" clId="{B38F858F-EABD-4EE1-AF4C-22116269543A}" dt="2022-07-17T21:38:47.674" v="1632" actId="700"/>
          <ac:spMkLst>
            <pc:docMk/>
            <pc:sldMk cId="1087900174" sldId="273"/>
            <ac:spMk id="2" creationId="{C33A4923-D2D8-BB6B-F393-B6526C6E0E5B}"/>
          </ac:spMkLst>
        </pc:spChg>
        <pc:spChg chg="mod ord">
          <ac:chgData name="Katie Hudnall" userId="a21d861b84882a75" providerId="LiveId" clId="{B38F858F-EABD-4EE1-AF4C-22116269543A}" dt="2022-07-17T21:38:47.674" v="1632" actId="700"/>
          <ac:spMkLst>
            <pc:docMk/>
            <pc:sldMk cId="1087900174" sldId="273"/>
            <ac:spMk id="3" creationId="{02A2D93B-8070-7076-3B7C-EFA29740F147}"/>
          </ac:spMkLst>
        </pc:spChg>
      </pc:sldChg>
      <pc:sldChg chg="modSp add mod chgLayout">
        <pc:chgData name="Katie Hudnall" userId="a21d861b84882a75" providerId="LiveId" clId="{B38F858F-EABD-4EE1-AF4C-22116269543A}" dt="2022-07-17T21:38:52.280" v="1633" actId="700"/>
        <pc:sldMkLst>
          <pc:docMk/>
          <pc:sldMk cId="950404916" sldId="274"/>
        </pc:sldMkLst>
        <pc:spChg chg="mod ord">
          <ac:chgData name="Katie Hudnall" userId="a21d861b84882a75" providerId="LiveId" clId="{B38F858F-EABD-4EE1-AF4C-22116269543A}" dt="2022-07-17T21:38:52.280" v="1633" actId="700"/>
          <ac:spMkLst>
            <pc:docMk/>
            <pc:sldMk cId="950404916" sldId="274"/>
            <ac:spMk id="2" creationId="{EF49DB16-8FBD-000E-6893-703667CA7FBC}"/>
          </ac:spMkLst>
        </pc:spChg>
        <pc:spChg chg="mod ord">
          <ac:chgData name="Katie Hudnall" userId="a21d861b84882a75" providerId="LiveId" clId="{B38F858F-EABD-4EE1-AF4C-22116269543A}" dt="2022-07-17T21:38:52.280" v="1633" actId="700"/>
          <ac:spMkLst>
            <pc:docMk/>
            <pc:sldMk cId="950404916" sldId="274"/>
            <ac:spMk id="3" creationId="{D39D7F09-3EA9-A671-1353-0C3E7353B988}"/>
          </ac:spMkLst>
        </pc:spChg>
      </pc:sldChg>
      <pc:sldChg chg="modSp add mod chgLayout">
        <pc:chgData name="Katie Hudnall" userId="a21d861b84882a75" providerId="LiveId" clId="{B38F858F-EABD-4EE1-AF4C-22116269543A}" dt="2022-07-17T21:38:56.343" v="1634" actId="700"/>
        <pc:sldMkLst>
          <pc:docMk/>
          <pc:sldMk cId="1288024759" sldId="275"/>
        </pc:sldMkLst>
        <pc:spChg chg="mod ord">
          <ac:chgData name="Katie Hudnall" userId="a21d861b84882a75" providerId="LiveId" clId="{B38F858F-EABD-4EE1-AF4C-22116269543A}" dt="2022-07-17T21:38:56.343" v="1634" actId="700"/>
          <ac:spMkLst>
            <pc:docMk/>
            <pc:sldMk cId="1288024759" sldId="275"/>
            <ac:spMk id="2" creationId="{F1503D8B-01FE-F533-A699-27353CD6E34E}"/>
          </ac:spMkLst>
        </pc:spChg>
        <pc:spChg chg="mod ord">
          <ac:chgData name="Katie Hudnall" userId="a21d861b84882a75" providerId="LiveId" clId="{B38F858F-EABD-4EE1-AF4C-22116269543A}" dt="2022-07-17T21:38:56.343" v="1634" actId="700"/>
          <ac:spMkLst>
            <pc:docMk/>
            <pc:sldMk cId="1288024759" sldId="275"/>
            <ac:spMk id="3" creationId="{47C824D5-9DBF-8B98-D546-5151CBE71891}"/>
          </ac:spMkLst>
        </pc:spChg>
      </pc:sldChg>
      <pc:sldChg chg="delSp modSp add del mod setBg delDesignElem">
        <pc:chgData name="Katie Hudnall" userId="a21d861b84882a75" providerId="LiveId" clId="{B38F858F-EABD-4EE1-AF4C-22116269543A}" dt="2022-07-17T22:04:00.650" v="1862" actId="1076"/>
        <pc:sldMkLst>
          <pc:docMk/>
          <pc:sldMk cId="3018756863" sldId="276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018756863" sldId="276"/>
            <ac:spMk id="12315" creationId="{2D2B266D-3625-4584-A5C3-7D3F672CFF30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018756863" sldId="276"/>
            <ac:spMk id="12317" creationId="{C463B99A-73EE-4FBB-B7C4-F9F9BCC25C65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018756863" sldId="276"/>
            <ac:spMk id="12319" creationId="{A5D2A5D1-BA0D-47D3-B051-DA7743C46E28}"/>
          </ac:spMkLst>
        </pc:spChg>
        <pc:picChg chg="mod">
          <ac:chgData name="Katie Hudnall" userId="a21d861b84882a75" providerId="LiveId" clId="{B38F858F-EABD-4EE1-AF4C-22116269543A}" dt="2022-07-17T22:04:00.650" v="1862" actId="1076"/>
          <ac:picMkLst>
            <pc:docMk/>
            <pc:sldMk cId="3018756863" sldId="276"/>
            <ac:picMk id="2" creationId="{25AF4780-EB22-2DB1-778A-4264C5BED1B8}"/>
          </ac:picMkLst>
        </pc:picChg>
      </pc:sldChg>
      <pc:sldChg chg="addSp delSp modSp add del mod chgLayout">
        <pc:chgData name="Katie Hudnall" userId="a21d861b84882a75" providerId="LiveId" clId="{B38F858F-EABD-4EE1-AF4C-22116269543A}" dt="2022-07-17T22:47:28.519" v="2308" actId="208"/>
        <pc:sldMkLst>
          <pc:docMk/>
          <pc:sldMk cId="743222030" sldId="277"/>
        </pc:sldMkLst>
        <pc:spChg chg="mod ord">
          <ac:chgData name="Katie Hudnall" userId="a21d861b84882a75" providerId="LiveId" clId="{B38F858F-EABD-4EE1-AF4C-22116269543A}" dt="2022-07-17T22:40:10.192" v="2229" actId="700"/>
          <ac:spMkLst>
            <pc:docMk/>
            <pc:sldMk cId="743222030" sldId="277"/>
            <ac:spMk id="2" creationId="{C97D3117-D495-6EB2-58CA-52F855CFE85F}"/>
          </ac:spMkLst>
        </pc:spChg>
        <pc:spChg chg="add del mod ord">
          <ac:chgData name="Katie Hudnall" userId="a21d861b84882a75" providerId="LiveId" clId="{B38F858F-EABD-4EE1-AF4C-22116269543A}" dt="2022-07-17T22:40:15.653" v="2231" actId="478"/>
          <ac:spMkLst>
            <pc:docMk/>
            <pc:sldMk cId="743222030" sldId="277"/>
            <ac:spMk id="3" creationId="{3E34AE51-CEE8-EA11-7044-0463BE1BC95E}"/>
          </ac:spMkLst>
        </pc:spChg>
        <pc:spChg chg="mod">
          <ac:chgData name="Katie Hudnall" userId="a21d861b84882a75" providerId="LiveId" clId="{B38F858F-EABD-4EE1-AF4C-22116269543A}" dt="2022-07-17T22:41:01.639" v="2242" actId="208"/>
          <ac:spMkLst>
            <pc:docMk/>
            <pc:sldMk cId="743222030" sldId="277"/>
            <ac:spMk id="10" creationId="{16B79087-36CB-706D-DC1E-7E8C7B8497A0}"/>
          </ac:spMkLst>
        </pc:spChg>
        <pc:picChg chg="mod">
          <ac:chgData name="Katie Hudnall" userId="a21d861b84882a75" providerId="LiveId" clId="{B38F858F-EABD-4EE1-AF4C-22116269543A}" dt="2022-07-17T22:47:28.519" v="2308" actId="208"/>
          <ac:picMkLst>
            <pc:docMk/>
            <pc:sldMk cId="743222030" sldId="277"/>
            <ac:picMk id="6" creationId="{70E83369-63D6-E429-ED7E-ADF964B58797}"/>
          </ac:picMkLst>
        </pc:picChg>
        <pc:cxnChg chg="del">
          <ac:chgData name="Katie Hudnall" userId="a21d861b84882a75" providerId="LiveId" clId="{B38F858F-EABD-4EE1-AF4C-22116269543A}" dt="2022-07-17T22:40:05.357" v="2228" actId="478"/>
          <ac:cxnSpMkLst>
            <pc:docMk/>
            <pc:sldMk cId="743222030" sldId="277"/>
            <ac:cxnSpMk id="11" creationId="{9E68EEB6-68A1-6FA5-D2ED-18A87AED02B2}"/>
          </ac:cxnSpMkLst>
        </pc:cxnChg>
        <pc:cxnChg chg="del">
          <ac:chgData name="Katie Hudnall" userId="a21d861b84882a75" providerId="LiveId" clId="{B38F858F-EABD-4EE1-AF4C-22116269543A}" dt="2022-07-17T22:40:04.736" v="2227" actId="478"/>
          <ac:cxnSpMkLst>
            <pc:docMk/>
            <pc:sldMk cId="743222030" sldId="277"/>
            <ac:cxnSpMk id="12" creationId="{407243C8-FE67-0359-9D33-E25D70D50B4E}"/>
          </ac:cxnSpMkLst>
        </pc:cxnChg>
      </pc:sldChg>
      <pc:sldChg chg="addSp delSp modSp add mod setBg modClrScheme delDesignElem chgLayout">
        <pc:chgData name="Katie Hudnall" userId="a21d861b84882a75" providerId="LiveId" clId="{B38F858F-EABD-4EE1-AF4C-22116269543A}" dt="2022-07-17T20:57:26.362" v="1412" actId="27636"/>
        <pc:sldMkLst>
          <pc:docMk/>
          <pc:sldMk cId="3057534809" sldId="278"/>
        </pc:sldMkLst>
        <pc:spChg chg="mod ord">
          <ac:chgData name="Katie Hudnall" userId="a21d861b84882a75" providerId="LiveId" clId="{B38F858F-EABD-4EE1-AF4C-22116269543A}" dt="2022-07-17T20:57:26.362" v="1412" actId="27636"/>
          <ac:spMkLst>
            <pc:docMk/>
            <pc:sldMk cId="3057534809" sldId="278"/>
            <ac:spMk id="2" creationId="{21676999-4E23-6831-9744-03E0B6CA0CE3}"/>
          </ac:spMkLst>
        </pc:spChg>
        <pc:spChg chg="mod ord">
          <ac:chgData name="Katie Hudnall" userId="a21d861b84882a75" providerId="LiveId" clId="{B38F858F-EABD-4EE1-AF4C-22116269543A}" dt="2022-07-16T22:10:14.897" v="636" actId="1076"/>
          <ac:spMkLst>
            <pc:docMk/>
            <pc:sldMk cId="3057534809" sldId="278"/>
            <ac:spMk id="3" creationId="{AE6DC44E-3848-29E0-DF2F-B9BF2897B2D5}"/>
          </ac:spMkLst>
        </pc:spChg>
        <pc:spChg chg="add del mod ord">
          <ac:chgData name="Katie Hudnall" userId="a21d861b84882a75" providerId="LiveId" clId="{B38F858F-EABD-4EE1-AF4C-22116269543A}" dt="2022-07-16T22:09:56.893" v="632" actId="478"/>
          <ac:spMkLst>
            <pc:docMk/>
            <pc:sldMk cId="3057534809" sldId="278"/>
            <ac:spMk id="5" creationId="{4B87CBC9-F12E-2B42-432E-5592BF14B4AD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3057534809" sldId="278"/>
            <ac:spMk id="9" creationId="{3EEB8ED6-9142-4A11-B029-18DDE98C4952}"/>
          </ac:spMkLst>
        </pc:spChg>
        <pc:picChg chg="mod">
          <ac:chgData name="Katie Hudnall" userId="a21d861b84882a75" providerId="LiveId" clId="{B38F858F-EABD-4EE1-AF4C-22116269543A}" dt="2022-07-16T22:10:33.280" v="637" actId="1076"/>
          <ac:picMkLst>
            <pc:docMk/>
            <pc:sldMk cId="3057534809" sldId="278"/>
            <ac:picMk id="4" creationId="{D534C697-12B6-47FC-6BA9-64766D1A2C9A}"/>
          </ac:picMkLst>
        </pc:picChg>
      </pc:sldChg>
      <pc:sldChg chg="addSp delSp modSp add del mod modClrScheme chgLayout">
        <pc:chgData name="Katie Hudnall" userId="a21d861b84882a75" providerId="LiveId" clId="{B38F858F-EABD-4EE1-AF4C-22116269543A}" dt="2022-07-17T22:42:37.607" v="2260" actId="1076"/>
        <pc:sldMkLst>
          <pc:docMk/>
          <pc:sldMk cId="420591640" sldId="279"/>
        </pc:sldMkLst>
        <pc:spChg chg="mod ord">
          <ac:chgData name="Katie Hudnall" userId="a21d861b84882a75" providerId="LiveId" clId="{B38F858F-EABD-4EE1-AF4C-22116269543A}" dt="2022-07-17T22:41:55.639" v="2251" actId="700"/>
          <ac:spMkLst>
            <pc:docMk/>
            <pc:sldMk cId="420591640" sldId="279"/>
            <ac:spMk id="2" creationId="{42E9A87F-28D0-9E57-3378-2F39F7029F62}"/>
          </ac:spMkLst>
        </pc:spChg>
        <pc:spChg chg="add del mod ord">
          <ac:chgData name="Katie Hudnall" userId="a21d861b84882a75" providerId="LiveId" clId="{B38F858F-EABD-4EE1-AF4C-22116269543A}" dt="2022-07-17T22:41:59.228" v="2252" actId="478"/>
          <ac:spMkLst>
            <pc:docMk/>
            <pc:sldMk cId="420591640" sldId="279"/>
            <ac:spMk id="3" creationId="{47696EC8-5A02-DD35-C98D-F6A4DB0AB992}"/>
          </ac:spMkLst>
        </pc:spChg>
        <pc:picChg chg="mod">
          <ac:chgData name="Katie Hudnall" userId="a21d861b84882a75" providerId="LiveId" clId="{B38F858F-EABD-4EE1-AF4C-22116269543A}" dt="2022-07-17T22:42:37.607" v="2260" actId="1076"/>
          <ac:picMkLst>
            <pc:docMk/>
            <pc:sldMk cId="420591640" sldId="279"/>
            <ac:picMk id="10" creationId="{4FA50713-5A71-3B3E-B0CB-AD6F38FE3236}"/>
          </ac:picMkLst>
        </pc:picChg>
        <pc:cxnChg chg="del">
          <ac:chgData name="Katie Hudnall" userId="a21d861b84882a75" providerId="LiveId" clId="{B38F858F-EABD-4EE1-AF4C-22116269543A}" dt="2022-07-17T22:42:03.789" v="2255" actId="478"/>
          <ac:cxnSpMkLst>
            <pc:docMk/>
            <pc:sldMk cId="420591640" sldId="279"/>
            <ac:cxnSpMk id="7" creationId="{F60950E0-26A9-6E46-495D-7DEA403E42C8}"/>
          </ac:cxnSpMkLst>
        </pc:cxnChg>
        <pc:cxnChg chg="del">
          <ac:chgData name="Katie Hudnall" userId="a21d861b84882a75" providerId="LiveId" clId="{B38F858F-EABD-4EE1-AF4C-22116269543A}" dt="2022-07-17T22:42:03.213" v="2254" actId="478"/>
          <ac:cxnSpMkLst>
            <pc:docMk/>
            <pc:sldMk cId="420591640" sldId="279"/>
            <ac:cxnSpMk id="8" creationId="{D315FD37-AAC2-A50C-E182-20D4D80F3042}"/>
          </ac:cxnSpMkLst>
        </pc:cxnChg>
      </pc:sldChg>
      <pc:sldChg chg="modSp add mod chgLayout">
        <pc:chgData name="Katie Hudnall" userId="a21d861b84882a75" providerId="LiveId" clId="{B38F858F-EABD-4EE1-AF4C-22116269543A}" dt="2022-07-17T21:41:34.749" v="1648" actId="255"/>
        <pc:sldMkLst>
          <pc:docMk/>
          <pc:sldMk cId="1240978958" sldId="280"/>
        </pc:sldMkLst>
        <pc:spChg chg="mod ord">
          <ac:chgData name="Katie Hudnall" userId="a21d861b84882a75" providerId="LiveId" clId="{B38F858F-EABD-4EE1-AF4C-22116269543A}" dt="2022-07-17T21:41:34.749" v="1648" actId="255"/>
          <ac:spMkLst>
            <pc:docMk/>
            <pc:sldMk cId="1240978958" sldId="280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41:27.257" v="1647" actId="700"/>
          <ac:spMkLst>
            <pc:docMk/>
            <pc:sldMk cId="1240978958" sldId="280"/>
            <ac:spMk id="3" creationId="{79CD46AD-E06C-2A30-9684-047E95757B40}"/>
          </ac:spMkLst>
        </pc:spChg>
      </pc:sldChg>
      <pc:sldChg chg="modSp add del mod chgLayout">
        <pc:chgData name="Katie Hudnall" userId="a21d861b84882a75" providerId="LiveId" clId="{B38F858F-EABD-4EE1-AF4C-22116269543A}" dt="2022-07-17T22:21:58.559" v="2073" actId="14100"/>
        <pc:sldMkLst>
          <pc:docMk/>
          <pc:sldMk cId="35128651" sldId="281"/>
        </pc:sldMkLst>
        <pc:spChg chg="mod ord">
          <ac:chgData name="Katie Hudnall" userId="a21d861b84882a75" providerId="LiveId" clId="{B38F858F-EABD-4EE1-AF4C-22116269543A}" dt="2022-07-17T22:20:23.875" v="2041" actId="700"/>
          <ac:spMkLst>
            <pc:docMk/>
            <pc:sldMk cId="35128651" sldId="281"/>
            <ac:spMk id="2" creationId="{4EDC7D6E-18DC-1E09-07D7-25CBE8A26B48}"/>
          </ac:spMkLst>
        </pc:spChg>
        <pc:spChg chg="mod ord">
          <ac:chgData name="Katie Hudnall" userId="a21d861b84882a75" providerId="LiveId" clId="{B38F858F-EABD-4EE1-AF4C-22116269543A}" dt="2022-07-17T22:21:15.092" v="2058" actId="167"/>
          <ac:spMkLst>
            <pc:docMk/>
            <pc:sldMk cId="35128651" sldId="281"/>
            <ac:spMk id="6" creationId="{07C292A9-18D5-CCB9-5BD2-4E059C61C5F4}"/>
          </ac:spMkLst>
        </pc:spChg>
        <pc:spChg chg="mod ord">
          <ac:chgData name="Katie Hudnall" userId="a21d861b84882a75" providerId="LiveId" clId="{B38F858F-EABD-4EE1-AF4C-22116269543A}" dt="2022-07-17T22:21:49.356" v="2070" actId="14100"/>
          <ac:spMkLst>
            <pc:docMk/>
            <pc:sldMk cId="35128651" sldId="281"/>
            <ac:spMk id="9" creationId="{B19FB5A7-7C67-7DEE-2D43-BB74AA4171EC}"/>
          </ac:spMkLst>
        </pc:spChg>
        <pc:spChg chg="mod ord">
          <ac:chgData name="Katie Hudnall" userId="a21d861b84882a75" providerId="LiveId" clId="{B38F858F-EABD-4EE1-AF4C-22116269543A}" dt="2022-07-17T22:21:12.804" v="2057" actId="167"/>
          <ac:spMkLst>
            <pc:docMk/>
            <pc:sldMk cId="35128651" sldId="281"/>
            <ac:spMk id="10" creationId="{87140956-21A5-B2A5-9067-5BAD2E867F92}"/>
          </ac:spMkLst>
        </pc:spChg>
        <pc:spChg chg="mod ord">
          <ac:chgData name="Katie Hudnall" userId="a21d861b84882a75" providerId="LiveId" clId="{B38F858F-EABD-4EE1-AF4C-22116269543A}" dt="2022-07-17T22:21:37.716" v="2067" actId="14100"/>
          <ac:spMkLst>
            <pc:docMk/>
            <pc:sldMk cId="35128651" sldId="281"/>
            <ac:spMk id="13" creationId="{6489CF53-A6D1-5A72-D075-8623630EB3D1}"/>
          </ac:spMkLst>
        </pc:spChg>
        <pc:picChg chg="mod">
          <ac:chgData name="Katie Hudnall" userId="a21d861b84882a75" providerId="LiveId" clId="{B38F858F-EABD-4EE1-AF4C-22116269543A}" dt="2022-07-17T22:21:53.767" v="2071" actId="1076"/>
          <ac:picMkLst>
            <pc:docMk/>
            <pc:sldMk cId="35128651" sldId="281"/>
            <ac:picMk id="14338" creationId="{41EC8DF7-2777-C722-CA21-B4C553B8FD77}"/>
          </ac:picMkLst>
        </pc:picChg>
        <pc:picChg chg="mod">
          <ac:chgData name="Katie Hudnall" userId="a21d861b84882a75" providerId="LiveId" clId="{B38F858F-EABD-4EE1-AF4C-22116269543A}" dt="2022-07-17T22:21:58.559" v="2073" actId="14100"/>
          <ac:picMkLst>
            <pc:docMk/>
            <pc:sldMk cId="35128651" sldId="281"/>
            <ac:picMk id="14340" creationId="{C0EE438B-07F7-2C5B-0AA6-495026D75B16}"/>
          </ac:picMkLst>
        </pc:picChg>
      </pc:sldChg>
      <pc:sldChg chg="addSp delSp modSp add del mod modClrScheme chgLayout">
        <pc:chgData name="Katie Hudnall" userId="a21d861b84882a75" providerId="LiveId" clId="{B38F858F-EABD-4EE1-AF4C-22116269543A}" dt="2022-07-17T22:36:28.187" v="2181" actId="208"/>
        <pc:sldMkLst>
          <pc:docMk/>
          <pc:sldMk cId="1581801483" sldId="282"/>
        </pc:sldMkLst>
        <pc:spChg chg="mod ord">
          <ac:chgData name="Katie Hudnall" userId="a21d861b84882a75" providerId="LiveId" clId="{B38F858F-EABD-4EE1-AF4C-22116269543A}" dt="2022-07-17T22:35:31.948" v="2167" actId="700"/>
          <ac:spMkLst>
            <pc:docMk/>
            <pc:sldMk cId="1581801483" sldId="282"/>
            <ac:spMk id="2" creationId="{AA6F6CBF-53A4-E98B-B31B-02C28CF12740}"/>
          </ac:spMkLst>
        </pc:spChg>
        <pc:spChg chg="add del mod ord">
          <ac:chgData name="Katie Hudnall" userId="a21d861b84882a75" providerId="LiveId" clId="{B38F858F-EABD-4EE1-AF4C-22116269543A}" dt="2022-07-17T22:35:39.004" v="2168" actId="478"/>
          <ac:spMkLst>
            <pc:docMk/>
            <pc:sldMk cId="1581801483" sldId="282"/>
            <ac:spMk id="3" creationId="{EBD7B595-86A2-2901-3B00-885C9E044316}"/>
          </ac:spMkLst>
        </pc:spChg>
        <pc:spChg chg="mod">
          <ac:chgData name="Katie Hudnall" userId="a21d861b84882a75" providerId="LiveId" clId="{B38F858F-EABD-4EE1-AF4C-22116269543A}" dt="2022-07-17T22:36:10" v="2177" actId="1076"/>
          <ac:spMkLst>
            <pc:docMk/>
            <pc:sldMk cId="1581801483" sldId="282"/>
            <ac:spMk id="5" creationId="{DB04F1CE-A363-90AF-58FB-55B6795F0CB0}"/>
          </ac:spMkLst>
        </pc:spChg>
        <pc:spChg chg="mod">
          <ac:chgData name="Katie Hudnall" userId="a21d861b84882a75" providerId="LiveId" clId="{B38F858F-EABD-4EE1-AF4C-22116269543A}" dt="2022-07-17T22:36:18.782" v="2179" actId="1076"/>
          <ac:spMkLst>
            <pc:docMk/>
            <pc:sldMk cId="1581801483" sldId="282"/>
            <ac:spMk id="7" creationId="{9076E466-3919-6CC5-2E8B-02AF2F2262A3}"/>
          </ac:spMkLst>
        </pc:spChg>
        <pc:picChg chg="mod">
          <ac:chgData name="Katie Hudnall" userId="a21d861b84882a75" providerId="LiveId" clId="{B38F858F-EABD-4EE1-AF4C-22116269543A}" dt="2022-07-17T22:36:25.351" v="2180" actId="208"/>
          <ac:picMkLst>
            <pc:docMk/>
            <pc:sldMk cId="1581801483" sldId="282"/>
            <ac:picMk id="4" creationId="{0404E2F0-DECA-0017-68FF-34ADBA07A5A2}"/>
          </ac:picMkLst>
        </pc:picChg>
        <pc:picChg chg="mod">
          <ac:chgData name="Katie Hudnall" userId="a21d861b84882a75" providerId="LiveId" clId="{B38F858F-EABD-4EE1-AF4C-22116269543A}" dt="2022-07-17T22:36:28.187" v="2181" actId="208"/>
          <ac:picMkLst>
            <pc:docMk/>
            <pc:sldMk cId="1581801483" sldId="282"/>
            <ac:picMk id="6" creationId="{25872136-7BBE-5521-CAAF-D6DAA73E0E93}"/>
          </ac:picMkLst>
        </pc:picChg>
        <pc:cxnChg chg="del">
          <ac:chgData name="Katie Hudnall" userId="a21d861b84882a75" providerId="LiveId" clId="{B38F858F-EABD-4EE1-AF4C-22116269543A}" dt="2022-07-17T22:35:44.229" v="2171" actId="478"/>
          <ac:cxnSpMkLst>
            <pc:docMk/>
            <pc:sldMk cId="1581801483" sldId="282"/>
            <ac:cxnSpMk id="8" creationId="{48E0F9F8-07E7-8F1F-55EF-F1DC4F4D113A}"/>
          </ac:cxnSpMkLst>
        </pc:cxnChg>
        <pc:cxnChg chg="del">
          <ac:chgData name="Katie Hudnall" userId="a21d861b84882a75" providerId="LiveId" clId="{B38F858F-EABD-4EE1-AF4C-22116269543A}" dt="2022-07-17T22:35:43.381" v="2170" actId="478"/>
          <ac:cxnSpMkLst>
            <pc:docMk/>
            <pc:sldMk cId="1581801483" sldId="282"/>
            <ac:cxnSpMk id="9" creationId="{99F98909-0A9B-3C67-D61E-8AEC36AF04E3}"/>
          </ac:cxnSpMkLst>
        </pc:cxnChg>
      </pc:sldChg>
      <pc:sldChg chg="modSp add mod chgLayout">
        <pc:chgData name="Katie Hudnall" userId="a21d861b84882a75" providerId="LiveId" clId="{B38F858F-EABD-4EE1-AF4C-22116269543A}" dt="2022-07-16T23:19:54.853" v="1039" actId="1076"/>
        <pc:sldMkLst>
          <pc:docMk/>
          <pc:sldMk cId="1468997480" sldId="283"/>
        </pc:sldMkLst>
        <pc:spChg chg="mod ord">
          <ac:chgData name="Katie Hudnall" userId="a21d861b84882a75" providerId="LiveId" clId="{B38F858F-EABD-4EE1-AF4C-22116269543A}" dt="2022-07-16T23:19:48.785" v="1038" actId="1076"/>
          <ac:spMkLst>
            <pc:docMk/>
            <pc:sldMk cId="1468997480" sldId="283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6T23:19:54.853" v="1039" actId="1076"/>
          <ac:spMkLst>
            <pc:docMk/>
            <pc:sldMk cId="1468997480" sldId="283"/>
            <ac:spMk id="3" creationId="{79CD46AD-E06C-2A30-9684-047E95757B40}"/>
          </ac:spMkLst>
        </pc:spChg>
      </pc:sldChg>
      <pc:sldChg chg="addSp delSp modSp add del mod">
        <pc:chgData name="Katie Hudnall" userId="a21d861b84882a75" providerId="LiveId" clId="{B38F858F-EABD-4EE1-AF4C-22116269543A}" dt="2022-07-17T22:25:05.272" v="2103" actId="1076"/>
        <pc:sldMkLst>
          <pc:docMk/>
          <pc:sldMk cId="1761156357" sldId="284"/>
        </pc:sldMkLst>
        <pc:spChg chg="mod">
          <ac:chgData name="Katie Hudnall" userId="a21d861b84882a75" providerId="LiveId" clId="{B38F858F-EABD-4EE1-AF4C-22116269543A}" dt="2022-07-17T22:25:05.272" v="2103" actId="1076"/>
          <ac:spMkLst>
            <pc:docMk/>
            <pc:sldMk cId="1761156357" sldId="284"/>
            <ac:spMk id="2" creationId="{03EB6AE9-F554-FC4B-DD55-031BC4884536}"/>
          </ac:spMkLst>
        </pc:spChg>
        <pc:spChg chg="del">
          <ac:chgData name="Katie Hudnall" userId="a21d861b84882a75" providerId="LiveId" clId="{B38F858F-EABD-4EE1-AF4C-22116269543A}" dt="2022-07-17T22:22:48.388" v="2078" actId="478"/>
          <ac:spMkLst>
            <pc:docMk/>
            <pc:sldMk cId="1761156357" sldId="284"/>
            <ac:spMk id="5" creationId="{70D7A16C-68D4-247F-95A1-EA04FCDBFA3E}"/>
          </ac:spMkLst>
        </pc:spChg>
        <pc:spChg chg="del">
          <ac:chgData name="Katie Hudnall" userId="a21d861b84882a75" providerId="LiveId" clId="{B38F858F-EABD-4EE1-AF4C-22116269543A}" dt="2022-07-17T22:22:49.941" v="2080" actId="478"/>
          <ac:spMkLst>
            <pc:docMk/>
            <pc:sldMk cId="1761156357" sldId="284"/>
            <ac:spMk id="6" creationId="{D06276A4-D37B-ACB1-5997-2E13FB8844EA}"/>
          </ac:spMkLst>
        </pc:spChg>
        <pc:spChg chg="del">
          <ac:chgData name="Katie Hudnall" userId="a21d861b84882a75" providerId="LiveId" clId="{B38F858F-EABD-4EE1-AF4C-22116269543A}" dt="2022-07-17T22:22:49.217" v="2079" actId="478"/>
          <ac:spMkLst>
            <pc:docMk/>
            <pc:sldMk cId="1761156357" sldId="284"/>
            <ac:spMk id="7" creationId="{74922110-2AB5-F76C-E7A1-0DDF18751FF7}"/>
          </ac:spMkLst>
        </pc:spChg>
        <pc:picChg chg="del mod">
          <ac:chgData name="Katie Hudnall" userId="a21d861b84882a75" providerId="LiveId" clId="{B38F858F-EABD-4EE1-AF4C-22116269543A}" dt="2022-07-17T22:22:47.214" v="2077" actId="478"/>
          <ac:picMkLst>
            <pc:docMk/>
            <pc:sldMk cId="1761156357" sldId="284"/>
            <ac:picMk id="3" creationId="{0F57931B-5921-4DF3-F389-6A3CC22EE4C6}"/>
          </ac:picMkLst>
        </pc:picChg>
        <pc:picChg chg="add mod">
          <ac:chgData name="Katie Hudnall" userId="a21d861b84882a75" providerId="LiveId" clId="{B38F858F-EABD-4EE1-AF4C-22116269543A}" dt="2022-07-17T22:23:09.028" v="2084" actId="14100"/>
          <ac:picMkLst>
            <pc:docMk/>
            <pc:sldMk cId="1761156357" sldId="284"/>
            <ac:picMk id="8" creationId="{ADDB1DDA-ED5F-5DC6-2FED-B116116B022B}"/>
          </ac:picMkLst>
        </pc:picChg>
        <pc:picChg chg="add mod">
          <ac:chgData name="Katie Hudnall" userId="a21d861b84882a75" providerId="LiveId" clId="{B38F858F-EABD-4EE1-AF4C-22116269543A}" dt="2022-07-17T22:23:23.061" v="2087" actId="1076"/>
          <ac:picMkLst>
            <pc:docMk/>
            <pc:sldMk cId="1761156357" sldId="284"/>
            <ac:picMk id="10" creationId="{1CF13B1F-B118-BA01-28BE-B9A5A7786FFF}"/>
          </ac:picMkLst>
        </pc:picChg>
        <pc:picChg chg="add mod">
          <ac:chgData name="Katie Hudnall" userId="a21d861b84882a75" providerId="LiveId" clId="{B38F858F-EABD-4EE1-AF4C-22116269543A}" dt="2022-07-17T22:24:02.488" v="2094" actId="1076"/>
          <ac:picMkLst>
            <pc:docMk/>
            <pc:sldMk cId="1761156357" sldId="284"/>
            <ac:picMk id="12" creationId="{8069AC7C-C190-A61D-B5CD-6D80DC0F6AAF}"/>
          </ac:picMkLst>
        </pc:picChg>
        <pc:picChg chg="add mod">
          <ac:chgData name="Katie Hudnall" userId="a21d861b84882a75" providerId="LiveId" clId="{B38F858F-EABD-4EE1-AF4C-22116269543A}" dt="2022-07-17T22:24:20.879" v="2097" actId="1076"/>
          <ac:picMkLst>
            <pc:docMk/>
            <pc:sldMk cId="1761156357" sldId="284"/>
            <ac:picMk id="13" creationId="{20615D86-92CB-637F-2E27-A70D600BB48F}"/>
          </ac:picMkLst>
        </pc:picChg>
        <pc:cxnChg chg="del">
          <ac:chgData name="Katie Hudnall" userId="a21d861b84882a75" providerId="LiveId" clId="{B38F858F-EABD-4EE1-AF4C-22116269543A}" dt="2022-07-17T22:22:17.142" v="2075" actId="478"/>
          <ac:cxnSpMkLst>
            <pc:docMk/>
            <pc:sldMk cId="1761156357" sldId="284"/>
            <ac:cxnSpMk id="9" creationId="{B70DC2E6-F183-7755-F4D0-26058F09E36C}"/>
          </ac:cxnSpMkLst>
        </pc:cxnChg>
        <pc:cxnChg chg="del mod">
          <ac:chgData name="Katie Hudnall" userId="a21d861b84882a75" providerId="LiveId" clId="{B38F858F-EABD-4EE1-AF4C-22116269543A}" dt="2022-07-17T22:22:16.070" v="2074" actId="478"/>
          <ac:cxnSpMkLst>
            <pc:docMk/>
            <pc:sldMk cId="1761156357" sldId="284"/>
            <ac:cxnSpMk id="11" creationId="{7EE88270-72A0-F7E1-2CD0-397FE4F9744A}"/>
          </ac:cxnSpMkLst>
        </pc:cxnChg>
      </pc:sldChg>
      <pc:sldChg chg="addSp delSp modSp add mod setBg modClrScheme delDesignElem chgLayout">
        <pc:chgData name="Katie Hudnall" userId="a21d861b84882a75" providerId="LiveId" clId="{B38F858F-EABD-4EE1-AF4C-22116269543A}" dt="2022-07-17T21:42:29.620" v="1656" actId="255"/>
        <pc:sldMkLst>
          <pc:docMk/>
          <pc:sldMk cId="3546712554" sldId="285"/>
        </pc:sldMkLst>
        <pc:spChg chg="mod ord">
          <ac:chgData name="Katie Hudnall" userId="a21d861b84882a75" providerId="LiveId" clId="{B38F858F-EABD-4EE1-AF4C-22116269543A}" dt="2022-07-17T21:42:29.620" v="1656" actId="255"/>
          <ac:spMkLst>
            <pc:docMk/>
            <pc:sldMk cId="3546712554" sldId="285"/>
            <ac:spMk id="2" creationId="{628742AB-FC2A-590A-D7CB-C1EBCD96DB7F}"/>
          </ac:spMkLst>
        </pc:spChg>
        <pc:spChg chg="del mod ord">
          <ac:chgData name="Katie Hudnall" userId="a21d861b84882a75" providerId="LiveId" clId="{B38F858F-EABD-4EE1-AF4C-22116269543A}" dt="2022-07-17T20:20:39.006" v="1098"/>
          <ac:spMkLst>
            <pc:docMk/>
            <pc:sldMk cId="3546712554" sldId="285"/>
            <ac:spMk id="3" creationId="{79CD46AD-E06C-2A30-9684-047E95757B40}"/>
          </ac:spMkLst>
        </pc:spChg>
        <pc:spChg chg="add mod ord">
          <ac:chgData name="Katie Hudnall" userId="a21d861b84882a75" providerId="LiveId" clId="{B38F858F-EABD-4EE1-AF4C-22116269543A}" dt="2022-07-17T21:35:04.138" v="1612" actId="27636"/>
          <ac:spMkLst>
            <pc:docMk/>
            <pc:sldMk cId="3546712554" sldId="285"/>
            <ac:spMk id="4" creationId="{5648D878-F724-9403-B71D-090EAE5E60BD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3546712554" sldId="285"/>
            <ac:spMk id="12" creationId="{84DF55BE-B4AB-4BA1-BDE1-E9F7FB3F110A}"/>
          </ac:spMkLst>
        </pc:spChg>
        <pc:picChg chg="add mod">
          <ac:chgData name="Katie Hudnall" userId="a21d861b84882a75" providerId="LiveId" clId="{B38F858F-EABD-4EE1-AF4C-22116269543A}" dt="2022-07-17T20:19:39.251" v="1093" actId="1076"/>
          <ac:picMkLst>
            <pc:docMk/>
            <pc:sldMk cId="3546712554" sldId="285"/>
            <ac:picMk id="5" creationId="{3DA620D4-1E4B-9C7B-A610-75E0CBA5CCFB}"/>
          </ac:picMkLst>
        </pc:picChg>
        <pc:picChg chg="del">
          <ac:chgData name="Katie Hudnall" userId="a21d861b84882a75" providerId="LiveId" clId="{B38F858F-EABD-4EE1-AF4C-22116269543A}" dt="2022-07-17T20:18:26.406" v="1079" actId="478"/>
          <ac:picMkLst>
            <pc:docMk/>
            <pc:sldMk cId="3546712554" sldId="285"/>
            <ac:picMk id="6" creationId="{763012EB-B59B-D239-6532-AD1EE114EB33}"/>
          </ac:picMkLst>
        </pc:picChg>
        <pc:picChg chg="del">
          <ac:chgData name="Katie Hudnall" userId="a21d861b84882a75" providerId="LiveId" clId="{B38F858F-EABD-4EE1-AF4C-22116269543A}" dt="2022-07-17T20:18:26.907" v="1080" actId="478"/>
          <ac:picMkLst>
            <pc:docMk/>
            <pc:sldMk cId="3546712554" sldId="285"/>
            <ac:picMk id="7" creationId="{B68B6FFB-2556-8142-6B45-F9783460A941}"/>
          </ac:picMkLst>
        </pc:picChg>
        <pc:picChg chg="add mod">
          <ac:chgData name="Katie Hudnall" userId="a21d861b84882a75" providerId="LiveId" clId="{B38F858F-EABD-4EE1-AF4C-22116269543A}" dt="2022-07-17T20:21:53.375" v="1111" actId="208"/>
          <ac:picMkLst>
            <pc:docMk/>
            <pc:sldMk cId="3546712554" sldId="285"/>
            <ac:picMk id="9" creationId="{B33BC7BB-3C64-F933-8BEB-3A19F3476626}"/>
          </ac:picMkLst>
        </pc:picChg>
        <pc:picChg chg="add mod">
          <ac:chgData name="Katie Hudnall" userId="a21d861b84882a75" providerId="LiveId" clId="{B38F858F-EABD-4EE1-AF4C-22116269543A}" dt="2022-07-17T20:21:50.903" v="1110" actId="1582"/>
          <ac:picMkLst>
            <pc:docMk/>
            <pc:sldMk cId="3546712554" sldId="285"/>
            <ac:picMk id="10" creationId="{141A858B-BB8E-8804-9F40-AD6ECBC11876}"/>
          </ac:picMkLst>
        </pc:picChg>
      </pc:sldChg>
      <pc:sldChg chg="addSp delSp modSp add mod setBg modClrScheme delDesignElem chgLayout">
        <pc:chgData name="Katie Hudnall" userId="a21d861b84882a75" providerId="LiveId" clId="{B38F858F-EABD-4EE1-AF4C-22116269543A}" dt="2022-07-17T21:41:21.440" v="1646" actId="1076"/>
        <pc:sldMkLst>
          <pc:docMk/>
          <pc:sldMk cId="4154865072" sldId="286"/>
        </pc:sldMkLst>
        <pc:spChg chg="mod ord">
          <ac:chgData name="Katie Hudnall" userId="a21d861b84882a75" providerId="LiveId" clId="{B38F858F-EABD-4EE1-AF4C-22116269543A}" dt="2022-07-17T21:41:21.440" v="1646" actId="1076"/>
          <ac:spMkLst>
            <pc:docMk/>
            <pc:sldMk cId="4154865072" sldId="286"/>
            <ac:spMk id="2" creationId="{628742AB-FC2A-590A-D7CB-C1EBCD96DB7F}"/>
          </ac:spMkLst>
        </pc:spChg>
        <pc:spChg chg="del mod ord">
          <ac:chgData name="Katie Hudnall" userId="a21d861b84882a75" providerId="LiveId" clId="{B38F858F-EABD-4EE1-AF4C-22116269543A}" dt="2022-07-16T23:01:06.059" v="863" actId="478"/>
          <ac:spMkLst>
            <pc:docMk/>
            <pc:sldMk cId="4154865072" sldId="286"/>
            <ac:spMk id="3" creationId="{79CD46AD-E06C-2A30-9684-047E95757B40}"/>
          </ac:spMkLst>
        </pc:spChg>
        <pc:spChg chg="add del mod ord">
          <ac:chgData name="Katie Hudnall" userId="a21d861b84882a75" providerId="LiveId" clId="{B38F858F-EABD-4EE1-AF4C-22116269543A}" dt="2022-07-16T23:00:27.138" v="856" actId="700"/>
          <ac:spMkLst>
            <pc:docMk/>
            <pc:sldMk cId="4154865072" sldId="286"/>
            <ac:spMk id="7" creationId="{B8FD6947-C680-8629-F174-61694C7B3864}"/>
          </ac:spMkLst>
        </pc:spChg>
        <pc:spChg chg="add mod ord">
          <ac:chgData name="Katie Hudnall" userId="a21d861b84882a75" providerId="LiveId" clId="{B38F858F-EABD-4EE1-AF4C-22116269543A}" dt="2022-07-17T21:41:15.623" v="1645" actId="700"/>
          <ac:spMkLst>
            <pc:docMk/>
            <pc:sldMk cId="4154865072" sldId="286"/>
            <ac:spMk id="8" creationId="{C1FE8998-4EC2-7C9E-7A3E-A8FD39A2DB58}"/>
          </ac:spMkLst>
        </pc:spChg>
        <pc:spChg chg="add del mod ord">
          <ac:chgData name="Katie Hudnall" userId="a21d861b84882a75" providerId="LiveId" clId="{B38F858F-EABD-4EE1-AF4C-22116269543A}" dt="2022-07-17T21:41:15.623" v="1645" actId="700"/>
          <ac:spMkLst>
            <pc:docMk/>
            <pc:sldMk cId="4154865072" sldId="286"/>
            <ac:spMk id="9" creationId="{F7B307D2-930D-E027-4D39-980602AF1DB7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4154865072" sldId="286"/>
            <ac:spMk id="11" creationId="{ADC09A0A-5EF7-45F4-B8EE-54903540B378}"/>
          </ac:spMkLst>
        </pc:spChg>
        <pc:picChg chg="mod">
          <ac:chgData name="Katie Hudnall" userId="a21d861b84882a75" providerId="LiveId" clId="{B38F858F-EABD-4EE1-AF4C-22116269543A}" dt="2022-07-16T23:03:30.431" v="889" actId="1076"/>
          <ac:picMkLst>
            <pc:docMk/>
            <pc:sldMk cId="4154865072" sldId="286"/>
            <ac:picMk id="4" creationId="{F19726AB-C549-DA13-834C-47EFFE180E84}"/>
          </ac:picMkLst>
        </pc:picChg>
        <pc:picChg chg="mod">
          <ac:chgData name="Katie Hudnall" userId="a21d861b84882a75" providerId="LiveId" clId="{B38F858F-EABD-4EE1-AF4C-22116269543A}" dt="2022-07-16T23:01:18.688" v="866" actId="1076"/>
          <ac:picMkLst>
            <pc:docMk/>
            <pc:sldMk cId="4154865072" sldId="286"/>
            <ac:picMk id="5" creationId="{BEB8104F-3117-3493-47D4-79F73BDDBE89}"/>
          </ac:picMkLst>
        </pc:picChg>
        <pc:picChg chg="mod">
          <ac:chgData name="Katie Hudnall" userId="a21d861b84882a75" providerId="LiveId" clId="{B38F858F-EABD-4EE1-AF4C-22116269543A}" dt="2022-07-16T23:03:26.923" v="888" actId="1076"/>
          <ac:picMkLst>
            <pc:docMk/>
            <pc:sldMk cId="4154865072" sldId="286"/>
            <ac:picMk id="6" creationId="{62387E4C-4542-0BED-6D8C-0F33411BF07D}"/>
          </ac:picMkLst>
        </pc:picChg>
      </pc:sldChg>
      <pc:sldChg chg="addSp delSp modSp add mod modClrScheme chgLayout">
        <pc:chgData name="Katie Hudnall" userId="a21d861b84882a75" providerId="LiveId" clId="{B38F858F-EABD-4EE1-AF4C-22116269543A}" dt="2022-07-16T22:22:55.162" v="722" actId="20577"/>
        <pc:sldMkLst>
          <pc:docMk/>
          <pc:sldMk cId="3539823034" sldId="287"/>
        </pc:sldMkLst>
        <pc:spChg chg="add del mod ord">
          <ac:chgData name="Katie Hudnall" userId="a21d861b84882a75" providerId="LiveId" clId="{B38F858F-EABD-4EE1-AF4C-22116269543A}" dt="2022-07-16T22:19:31.857" v="701" actId="700"/>
          <ac:spMkLst>
            <pc:docMk/>
            <pc:sldMk cId="3539823034" sldId="287"/>
            <ac:spMk id="2" creationId="{A7DBC94E-D8E5-2531-BA29-8616D905A0EE}"/>
          </ac:spMkLst>
        </pc:spChg>
        <pc:spChg chg="add del mod ord">
          <ac:chgData name="Katie Hudnall" userId="a21d861b84882a75" providerId="LiveId" clId="{B38F858F-EABD-4EE1-AF4C-22116269543A}" dt="2022-07-16T22:19:31.857" v="701" actId="700"/>
          <ac:spMkLst>
            <pc:docMk/>
            <pc:sldMk cId="3539823034" sldId="287"/>
            <ac:spMk id="3" creationId="{AF0F8EEE-9ED5-B938-0C05-DA854C01EBEB}"/>
          </ac:spMkLst>
        </pc:spChg>
        <pc:spChg chg="add del mod ord">
          <ac:chgData name="Katie Hudnall" userId="a21d861b84882a75" providerId="LiveId" clId="{B38F858F-EABD-4EE1-AF4C-22116269543A}" dt="2022-07-16T22:19:50.835" v="705" actId="700"/>
          <ac:spMkLst>
            <pc:docMk/>
            <pc:sldMk cId="3539823034" sldId="287"/>
            <ac:spMk id="5" creationId="{4A00867E-EADD-711B-1BF2-60421D43E314}"/>
          </ac:spMkLst>
        </pc:spChg>
        <pc:spChg chg="add del mod ord">
          <ac:chgData name="Katie Hudnall" userId="a21d861b84882a75" providerId="LiveId" clId="{B38F858F-EABD-4EE1-AF4C-22116269543A}" dt="2022-07-16T22:20:04.876" v="706"/>
          <ac:spMkLst>
            <pc:docMk/>
            <pc:sldMk cId="3539823034" sldId="287"/>
            <ac:spMk id="6" creationId="{2E260C48-30F9-A563-4A26-B2FB3D5E62B7}"/>
          </ac:spMkLst>
        </pc:spChg>
        <pc:spChg chg="del mod">
          <ac:chgData name="Katie Hudnall" userId="a21d861b84882a75" providerId="LiveId" clId="{B38F858F-EABD-4EE1-AF4C-22116269543A}" dt="2022-07-16T22:19:02.912" v="697" actId="478"/>
          <ac:spMkLst>
            <pc:docMk/>
            <pc:sldMk cId="3539823034" sldId="287"/>
            <ac:spMk id="7" creationId="{70040BDE-F4C6-DB5B-2767-2DD04BB52CAE}"/>
          </ac:spMkLst>
        </pc:spChg>
        <pc:spChg chg="mod ord">
          <ac:chgData name="Katie Hudnall" userId="a21d861b84882a75" providerId="LiveId" clId="{B38F858F-EABD-4EE1-AF4C-22116269543A}" dt="2022-07-16T22:22:55.162" v="722" actId="20577"/>
          <ac:spMkLst>
            <pc:docMk/>
            <pc:sldMk cId="3539823034" sldId="287"/>
            <ac:spMk id="8" creationId="{18887093-BEAD-DBC4-DEC3-70B47869A8DF}"/>
          </ac:spMkLst>
        </pc:spChg>
        <pc:picChg chg="del">
          <ac:chgData name="Katie Hudnall" userId="a21d861b84882a75" providerId="LiveId" clId="{B38F858F-EABD-4EE1-AF4C-22116269543A}" dt="2022-07-16T22:19:41.035" v="703" actId="478"/>
          <ac:picMkLst>
            <pc:docMk/>
            <pc:sldMk cId="3539823034" sldId="287"/>
            <ac:picMk id="4" creationId="{0CE4113F-7301-5FF0-9319-3E7DAC014F17}"/>
          </ac:picMkLst>
        </pc:picChg>
        <pc:picChg chg="add mod modCrop">
          <ac:chgData name="Katie Hudnall" userId="a21d861b84882a75" providerId="LiveId" clId="{B38F858F-EABD-4EE1-AF4C-22116269543A}" dt="2022-07-16T22:22:32.215" v="720" actId="1076"/>
          <ac:picMkLst>
            <pc:docMk/>
            <pc:sldMk cId="3539823034" sldId="287"/>
            <ac:picMk id="9" creationId="{9B0E3A96-98D2-01B3-7B7C-F22BF6CF0EEB}"/>
          </ac:picMkLst>
        </pc:picChg>
      </pc:sldChg>
      <pc:sldChg chg="addSp delSp modSp add del mod modClrScheme chgLayout">
        <pc:chgData name="Katie Hudnall" userId="a21d861b84882a75" providerId="LiveId" clId="{B38F858F-EABD-4EE1-AF4C-22116269543A}" dt="2022-07-17T22:49:31.443" v="2329" actId="1076"/>
        <pc:sldMkLst>
          <pc:docMk/>
          <pc:sldMk cId="976455048" sldId="288"/>
        </pc:sldMkLst>
        <pc:spChg chg="mod ord">
          <ac:chgData name="Katie Hudnall" userId="a21d861b84882a75" providerId="LiveId" clId="{B38F858F-EABD-4EE1-AF4C-22116269543A}" dt="2022-07-17T22:49:06.804" v="2322" actId="700"/>
          <ac:spMkLst>
            <pc:docMk/>
            <pc:sldMk cId="976455048" sldId="288"/>
            <ac:spMk id="2" creationId="{A984DD91-D59B-09DE-9F5B-DC2C803EF0C6}"/>
          </ac:spMkLst>
        </pc:spChg>
        <pc:spChg chg="add del mod ord">
          <ac:chgData name="Katie Hudnall" userId="a21d861b84882a75" providerId="LiveId" clId="{B38F858F-EABD-4EE1-AF4C-22116269543A}" dt="2022-07-17T22:49:11.027" v="2323" actId="478"/>
          <ac:spMkLst>
            <pc:docMk/>
            <pc:sldMk cId="976455048" sldId="288"/>
            <ac:spMk id="9" creationId="{00F2531E-9213-F2BF-0359-63E4B7ABECE1}"/>
          </ac:spMkLst>
        </pc:spChg>
        <pc:picChg chg="mod">
          <ac:chgData name="Katie Hudnall" userId="a21d861b84882a75" providerId="LiveId" clId="{B38F858F-EABD-4EE1-AF4C-22116269543A}" dt="2022-07-17T22:49:28.742" v="2328" actId="1076"/>
          <ac:picMkLst>
            <pc:docMk/>
            <pc:sldMk cId="976455048" sldId="288"/>
            <ac:picMk id="4" creationId="{CE03B1C2-ADDC-BEAE-5BFC-3F3E416CFADC}"/>
          </ac:picMkLst>
        </pc:picChg>
        <pc:picChg chg="mod">
          <ac:chgData name="Katie Hudnall" userId="a21d861b84882a75" providerId="LiveId" clId="{B38F858F-EABD-4EE1-AF4C-22116269543A}" dt="2022-07-17T22:49:23.756" v="2327" actId="1076"/>
          <ac:picMkLst>
            <pc:docMk/>
            <pc:sldMk cId="976455048" sldId="288"/>
            <ac:picMk id="5" creationId="{D9204342-8AE4-EAD8-7460-35A55DECE95C}"/>
          </ac:picMkLst>
        </pc:picChg>
        <pc:picChg chg="mod">
          <ac:chgData name="Katie Hudnall" userId="a21d861b84882a75" providerId="LiveId" clId="{B38F858F-EABD-4EE1-AF4C-22116269543A}" dt="2022-07-17T22:49:31.443" v="2329" actId="1076"/>
          <ac:picMkLst>
            <pc:docMk/>
            <pc:sldMk cId="976455048" sldId="288"/>
            <ac:picMk id="6" creationId="{29E7C115-CC1B-C16A-65FE-94C9FD32B2A6}"/>
          </ac:picMkLst>
        </pc:picChg>
        <pc:cxnChg chg="del">
          <ac:chgData name="Katie Hudnall" userId="a21d861b84882a75" providerId="LiveId" clId="{B38F858F-EABD-4EE1-AF4C-22116269543A}" dt="2022-07-17T22:49:14.636" v="2325" actId="478"/>
          <ac:cxnSpMkLst>
            <pc:docMk/>
            <pc:sldMk cId="976455048" sldId="288"/>
            <ac:cxnSpMk id="7" creationId="{7EA9485C-9D76-A3EC-9144-86A477FE9599}"/>
          </ac:cxnSpMkLst>
        </pc:cxnChg>
        <pc:cxnChg chg="del">
          <ac:chgData name="Katie Hudnall" userId="a21d861b84882a75" providerId="LiveId" clId="{B38F858F-EABD-4EE1-AF4C-22116269543A}" dt="2022-07-17T22:49:12.710" v="2324" actId="478"/>
          <ac:cxnSpMkLst>
            <pc:docMk/>
            <pc:sldMk cId="976455048" sldId="288"/>
            <ac:cxnSpMk id="8" creationId="{4503B1E5-9799-0EDB-9E6E-AC23134450AB}"/>
          </ac:cxnSpMkLst>
        </pc:cxnChg>
      </pc:sldChg>
      <pc:sldChg chg="addSp delSp modSp add mod setBg modClrScheme delDesignElem chgLayout">
        <pc:chgData name="Katie Hudnall" userId="a21d861b84882a75" providerId="LiveId" clId="{B38F858F-EABD-4EE1-AF4C-22116269543A}" dt="2022-07-16T22:17:18.841" v="687" actId="20577"/>
        <pc:sldMkLst>
          <pc:docMk/>
          <pc:sldMk cId="2378112847" sldId="289"/>
        </pc:sldMkLst>
        <pc:spChg chg="mod ord">
          <ac:chgData name="Katie Hudnall" userId="a21d861b84882a75" providerId="LiveId" clId="{B38F858F-EABD-4EE1-AF4C-22116269543A}" dt="2022-07-16T22:17:18.841" v="687" actId="20577"/>
          <ac:spMkLst>
            <pc:docMk/>
            <pc:sldMk cId="2378112847" sldId="289"/>
            <ac:spMk id="2" creationId="{EC6376C4-C294-0A91-0713-A90B225C367E}"/>
          </ac:spMkLst>
        </pc:spChg>
        <pc:spChg chg="add del mod ord">
          <ac:chgData name="Katie Hudnall" userId="a21d861b84882a75" providerId="LiveId" clId="{B38F858F-EABD-4EE1-AF4C-22116269543A}" dt="2022-07-16T22:03:55.847" v="582" actId="478"/>
          <ac:spMkLst>
            <pc:docMk/>
            <pc:sldMk cId="2378112847" sldId="289"/>
            <ac:spMk id="3" creationId="{612F7217-B575-D667-6C7E-050A52841AE3}"/>
          </ac:spMkLst>
        </pc:spChg>
        <pc:spChg chg="add del mod ord">
          <ac:chgData name="Katie Hudnall" userId="a21d861b84882a75" providerId="LiveId" clId="{B38F858F-EABD-4EE1-AF4C-22116269543A}" dt="2022-07-16T22:05:39.302" v="595" actId="700"/>
          <ac:spMkLst>
            <pc:docMk/>
            <pc:sldMk cId="2378112847" sldId="289"/>
            <ac:spMk id="5" creationId="{83F9E97F-2F56-F13C-E512-6A4C83AB187A}"/>
          </ac:spMkLst>
        </pc:spChg>
        <pc:spChg chg="add del mod ord">
          <ac:chgData name="Katie Hudnall" userId="a21d861b84882a75" providerId="LiveId" clId="{B38F858F-EABD-4EE1-AF4C-22116269543A}" dt="2022-07-16T22:05:53.356" v="598" actId="478"/>
          <ac:spMkLst>
            <pc:docMk/>
            <pc:sldMk cId="2378112847" sldId="289"/>
            <ac:spMk id="6" creationId="{954C8043-4A6F-CB51-7E15-9F1835F036E6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2378112847" sldId="289"/>
            <ac:spMk id="13" creationId="{32E62931-8EB4-42BB-BAAB-D8757BE66D8E}"/>
          </ac:spMkLst>
        </pc:spChg>
        <pc:picChg chg="mod ord modCrop">
          <ac:chgData name="Katie Hudnall" userId="a21d861b84882a75" providerId="LiveId" clId="{B38F858F-EABD-4EE1-AF4C-22116269543A}" dt="2022-07-16T22:05:49.352" v="597" actId="14100"/>
          <ac:picMkLst>
            <pc:docMk/>
            <pc:sldMk cId="2378112847" sldId="289"/>
            <ac:picMk id="4" creationId="{C65FCB3D-9BD5-9D04-FD29-4EDE7C5ED76C}"/>
          </ac:picMkLst>
        </pc:picChg>
      </pc:sldChg>
      <pc:sldChg chg="addSp delSp modSp add mod setBg modClrScheme delDesignElem chgLayout">
        <pc:chgData name="Katie Hudnall" userId="a21d861b84882a75" providerId="LiveId" clId="{B38F858F-EABD-4EE1-AF4C-22116269543A}" dt="2022-07-17T20:57:26.359" v="1411" actId="27636"/>
        <pc:sldMkLst>
          <pc:docMk/>
          <pc:sldMk cId="40332105" sldId="290"/>
        </pc:sldMkLst>
        <pc:spChg chg="mod ord">
          <ac:chgData name="Katie Hudnall" userId="a21d861b84882a75" providerId="LiveId" clId="{B38F858F-EABD-4EE1-AF4C-22116269543A}" dt="2022-07-17T20:57:26.359" v="1411" actId="27636"/>
          <ac:spMkLst>
            <pc:docMk/>
            <pc:sldMk cId="40332105" sldId="290"/>
            <ac:spMk id="2" creationId="{21676999-4E23-6831-9744-03E0B6CA0CE3}"/>
          </ac:spMkLst>
        </pc:spChg>
        <pc:spChg chg="mod ord">
          <ac:chgData name="Katie Hudnall" userId="a21d861b84882a75" providerId="LiveId" clId="{B38F858F-EABD-4EE1-AF4C-22116269543A}" dt="2022-07-16T22:08:54.453" v="623" actId="1076"/>
          <ac:spMkLst>
            <pc:docMk/>
            <pc:sldMk cId="40332105" sldId="290"/>
            <ac:spMk id="3" creationId="{AE6DC44E-3848-29E0-DF2F-B9BF2897B2D5}"/>
          </ac:spMkLst>
        </pc:spChg>
        <pc:spChg chg="add del mod ord">
          <ac:chgData name="Katie Hudnall" userId="a21d861b84882a75" providerId="LiveId" clId="{B38F858F-EABD-4EE1-AF4C-22116269543A}" dt="2022-07-16T22:08:41.688" v="621" actId="478"/>
          <ac:spMkLst>
            <pc:docMk/>
            <pc:sldMk cId="40332105" sldId="290"/>
            <ac:spMk id="4" creationId="{C0139C05-5C72-9C80-C127-CE59F7880688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40332105" sldId="290"/>
            <ac:spMk id="10" creationId="{3EEB8ED6-9142-4A11-B029-18DDE98C4952}"/>
          </ac:spMkLst>
        </pc:spChg>
        <pc:picChg chg="mod">
          <ac:chgData name="Katie Hudnall" userId="a21d861b84882a75" providerId="LiveId" clId="{B38F858F-EABD-4EE1-AF4C-22116269543A}" dt="2022-07-16T22:09:06.643" v="625" actId="1076"/>
          <ac:picMkLst>
            <pc:docMk/>
            <pc:sldMk cId="40332105" sldId="290"/>
            <ac:picMk id="5" creationId="{4D5732AE-A383-DFCF-9328-33B435324490}"/>
          </ac:picMkLst>
        </pc:picChg>
      </pc:sldChg>
      <pc:sldChg chg="modSp add mod chgLayout">
        <pc:chgData name="Katie Hudnall" userId="a21d861b84882a75" providerId="LiveId" clId="{B38F858F-EABD-4EE1-AF4C-22116269543A}" dt="2022-07-16T22:11:45.662" v="650" actId="1076"/>
        <pc:sldMkLst>
          <pc:docMk/>
          <pc:sldMk cId="651750833" sldId="291"/>
        </pc:sldMkLst>
        <pc:spChg chg="mod ord">
          <ac:chgData name="Katie Hudnall" userId="a21d861b84882a75" providerId="LiveId" clId="{B38F858F-EABD-4EE1-AF4C-22116269543A}" dt="2022-07-16T22:10:41.888" v="638" actId="700"/>
          <ac:spMkLst>
            <pc:docMk/>
            <pc:sldMk cId="651750833" sldId="291"/>
            <ac:spMk id="2" creationId="{B0650DE8-6912-1927-1732-BA51DC095E4D}"/>
          </ac:spMkLst>
        </pc:spChg>
        <pc:spChg chg="mod ord">
          <ac:chgData name="Katie Hudnall" userId="a21d861b84882a75" providerId="LiveId" clId="{B38F858F-EABD-4EE1-AF4C-22116269543A}" dt="2022-07-16T22:11:45.662" v="650" actId="1076"/>
          <ac:spMkLst>
            <pc:docMk/>
            <pc:sldMk cId="651750833" sldId="291"/>
            <ac:spMk id="7" creationId="{2E0D790C-6B8C-2DAC-F3A6-E54D8997547A}"/>
          </ac:spMkLst>
        </pc:spChg>
      </pc:sldChg>
      <pc:sldChg chg="modSp add mod chgLayout">
        <pc:chgData name="Katie Hudnall" userId="a21d861b84882a75" providerId="LiveId" clId="{B38F858F-EABD-4EE1-AF4C-22116269543A}" dt="2022-07-16T22:13:12.783" v="657" actId="700"/>
        <pc:sldMkLst>
          <pc:docMk/>
          <pc:sldMk cId="3975321439" sldId="292"/>
        </pc:sldMkLst>
        <pc:spChg chg="mod ord">
          <ac:chgData name="Katie Hudnall" userId="a21d861b84882a75" providerId="LiveId" clId="{B38F858F-EABD-4EE1-AF4C-22116269543A}" dt="2022-07-16T22:13:12.783" v="657" actId="700"/>
          <ac:spMkLst>
            <pc:docMk/>
            <pc:sldMk cId="3975321439" sldId="292"/>
            <ac:spMk id="2" creationId="{B0650DE8-6912-1927-1732-BA51DC095E4D}"/>
          </ac:spMkLst>
        </pc:spChg>
        <pc:spChg chg="mod ord">
          <ac:chgData name="Katie Hudnall" userId="a21d861b84882a75" providerId="LiveId" clId="{B38F858F-EABD-4EE1-AF4C-22116269543A}" dt="2022-07-16T22:13:12.783" v="657" actId="700"/>
          <ac:spMkLst>
            <pc:docMk/>
            <pc:sldMk cId="3975321439" sldId="292"/>
            <ac:spMk id="7" creationId="{2E0D790C-6B8C-2DAC-F3A6-E54D8997547A}"/>
          </ac:spMkLst>
        </pc:spChg>
      </pc:sldChg>
      <pc:sldChg chg="addSp delSp modSp add mod modClrScheme chgLayout">
        <pc:chgData name="Katie Hudnall" userId="a21d861b84882a75" providerId="LiveId" clId="{B38F858F-EABD-4EE1-AF4C-22116269543A}" dt="2022-07-16T22:18:30.297" v="694" actId="1582"/>
        <pc:sldMkLst>
          <pc:docMk/>
          <pc:sldMk cId="1785318585" sldId="293"/>
        </pc:sldMkLst>
        <pc:spChg chg="add del mod ord">
          <ac:chgData name="Katie Hudnall" userId="a21d861b84882a75" providerId="LiveId" clId="{B38F858F-EABD-4EE1-AF4C-22116269543A}" dt="2022-07-16T22:15:04.356" v="672" actId="700"/>
          <ac:spMkLst>
            <pc:docMk/>
            <pc:sldMk cId="1785318585" sldId="293"/>
            <ac:spMk id="2" creationId="{E01051F9-D6AF-E150-5210-E25776181E4D}"/>
          </ac:spMkLst>
        </pc:spChg>
        <pc:spChg chg="add del mod ord">
          <ac:chgData name="Katie Hudnall" userId="a21d861b84882a75" providerId="LiveId" clId="{B38F858F-EABD-4EE1-AF4C-22116269543A}" dt="2022-07-16T22:14:55.891" v="671" actId="478"/>
          <ac:spMkLst>
            <pc:docMk/>
            <pc:sldMk cId="1785318585" sldId="293"/>
            <ac:spMk id="3" creationId="{9D62CBA4-551F-F35E-58A5-5873D5E4C849}"/>
          </ac:spMkLst>
        </pc:spChg>
        <pc:spChg chg="mod ord">
          <ac:chgData name="Katie Hudnall" userId="a21d861b84882a75" providerId="LiveId" clId="{B38F858F-EABD-4EE1-AF4C-22116269543A}" dt="2022-07-16T22:17:54.677" v="690" actId="1076"/>
          <ac:spMkLst>
            <pc:docMk/>
            <pc:sldMk cId="1785318585" sldId="293"/>
            <ac:spMk id="4" creationId="{6257ECCA-4E98-29DE-3698-160F538AD9D8}"/>
          </ac:spMkLst>
        </pc:spChg>
        <pc:spChg chg="add del mod ord">
          <ac:chgData name="Katie Hudnall" userId="a21d861b84882a75" providerId="LiveId" clId="{B38F858F-EABD-4EE1-AF4C-22116269543A}" dt="2022-07-16T22:16:26.132" v="682"/>
          <ac:spMkLst>
            <pc:docMk/>
            <pc:sldMk cId="1785318585" sldId="293"/>
            <ac:spMk id="5" creationId="{A8D0B1A8-37DD-B2D5-1A25-2A2ECCDBA412}"/>
          </ac:spMkLst>
        </pc:spChg>
        <pc:spChg chg="mod">
          <ac:chgData name="Katie Hudnall" userId="a21d861b84882a75" providerId="LiveId" clId="{B38F858F-EABD-4EE1-AF4C-22116269543A}" dt="2022-07-16T22:13:46.685" v="659" actId="27636"/>
          <ac:spMkLst>
            <pc:docMk/>
            <pc:sldMk cId="1785318585" sldId="293"/>
            <ac:spMk id="6" creationId="{4E541D62-B832-68FC-DBE2-765DEC399079}"/>
          </ac:spMkLst>
        </pc:spChg>
        <pc:spChg chg="add del mod ord">
          <ac:chgData name="Katie Hudnall" userId="a21d861b84882a75" providerId="LiveId" clId="{B38F858F-EABD-4EE1-AF4C-22116269543A}" dt="2022-07-16T22:15:37.894" v="677" actId="478"/>
          <ac:spMkLst>
            <pc:docMk/>
            <pc:sldMk cId="1785318585" sldId="293"/>
            <ac:spMk id="7" creationId="{6E862FC2-8292-6295-467C-E1E694B57B7E}"/>
          </ac:spMkLst>
        </pc:spChg>
        <pc:picChg chg="add mod">
          <ac:chgData name="Katie Hudnall" userId="a21d861b84882a75" providerId="LiveId" clId="{B38F858F-EABD-4EE1-AF4C-22116269543A}" dt="2022-07-16T22:18:30.297" v="694" actId="1582"/>
          <ac:picMkLst>
            <pc:docMk/>
            <pc:sldMk cId="1785318585" sldId="293"/>
            <ac:picMk id="8" creationId="{A438F96F-13F4-2EDC-544C-F906F1154264}"/>
          </ac:picMkLst>
        </pc:picChg>
        <pc:picChg chg="del mod">
          <ac:chgData name="Katie Hudnall" userId="a21d861b84882a75" providerId="LiveId" clId="{B38F858F-EABD-4EE1-AF4C-22116269543A}" dt="2022-07-16T22:14:52.718" v="670" actId="478"/>
          <ac:picMkLst>
            <pc:docMk/>
            <pc:sldMk cId="1785318585" sldId="293"/>
            <ac:picMk id="10" creationId="{3C4F4BB5-E3EA-3238-3C6D-EB4F2CF1BCB3}"/>
          </ac:picMkLst>
        </pc:picChg>
      </pc:sldChg>
      <pc:sldChg chg="addSp delSp modSp add mod setBg modClrScheme delDesignElem chgLayout">
        <pc:chgData name="Katie Hudnall" userId="a21d861b84882a75" providerId="LiveId" clId="{B38F858F-EABD-4EE1-AF4C-22116269543A}" dt="2022-07-17T21:42:19.556" v="1654" actId="255"/>
        <pc:sldMkLst>
          <pc:docMk/>
          <pc:sldMk cId="4127907964" sldId="294"/>
        </pc:sldMkLst>
        <pc:spChg chg="mod ord">
          <ac:chgData name="Katie Hudnall" userId="a21d861b84882a75" providerId="LiveId" clId="{B38F858F-EABD-4EE1-AF4C-22116269543A}" dt="2022-07-17T21:42:19.556" v="1654" actId="255"/>
          <ac:spMkLst>
            <pc:docMk/>
            <pc:sldMk cId="4127907964" sldId="294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42:13.418" v="1653" actId="27636"/>
          <ac:spMkLst>
            <pc:docMk/>
            <pc:sldMk cId="4127907964" sldId="294"/>
            <ac:spMk id="3" creationId="{79CD46AD-E06C-2A30-9684-047E95757B40}"/>
          </ac:spMkLst>
        </pc:spChg>
        <pc:spChg chg="add del mod ord">
          <ac:chgData name="Katie Hudnall" userId="a21d861b84882a75" providerId="LiveId" clId="{B38F858F-EABD-4EE1-AF4C-22116269543A}" dt="2022-07-16T23:23:48.039" v="1074"/>
          <ac:spMkLst>
            <pc:docMk/>
            <pc:sldMk cId="4127907964" sldId="294"/>
            <ac:spMk id="4" creationId="{6D512784-7E9F-D89A-8CFA-76FDB2D95D06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4127907964" sldId="294"/>
            <ac:spMk id="10" creationId="{9427AF5F-9A0E-42B7-A252-FD64C9885F9C}"/>
          </ac:spMkLst>
        </pc:spChg>
        <pc:picChg chg="del">
          <ac:chgData name="Katie Hudnall" userId="a21d861b84882a75" providerId="LiveId" clId="{B38F858F-EABD-4EE1-AF4C-22116269543A}" dt="2022-07-16T23:22:53.171" v="1058" actId="478"/>
          <ac:picMkLst>
            <pc:docMk/>
            <pc:sldMk cId="4127907964" sldId="294"/>
            <ac:picMk id="5" creationId="{1C83B20D-DC6D-C31A-74D7-844D76591B11}"/>
          </ac:picMkLst>
        </pc:picChg>
        <pc:picChg chg="add mod ord">
          <ac:chgData name="Katie Hudnall" userId="a21d861b84882a75" providerId="LiveId" clId="{B38F858F-EABD-4EE1-AF4C-22116269543A}" dt="2022-07-17T21:42:13.392" v="1652" actId="700"/>
          <ac:picMkLst>
            <pc:docMk/>
            <pc:sldMk cId="4127907964" sldId="294"/>
            <ac:picMk id="6" creationId="{C4B09B6B-FD6F-E653-BF17-231FF46158B0}"/>
          </ac:picMkLst>
        </pc:picChg>
      </pc:sldChg>
      <pc:sldChg chg="modSp add mod chgLayout">
        <pc:chgData name="Katie Hudnall" userId="a21d861b84882a75" providerId="LiveId" clId="{B38F858F-EABD-4EE1-AF4C-22116269543A}" dt="2022-07-17T21:42:03.933" v="1651" actId="255"/>
        <pc:sldMkLst>
          <pc:docMk/>
          <pc:sldMk cId="2362766503" sldId="295"/>
        </pc:sldMkLst>
        <pc:spChg chg="mod ord">
          <ac:chgData name="Katie Hudnall" userId="a21d861b84882a75" providerId="LiveId" clId="{B38F858F-EABD-4EE1-AF4C-22116269543A}" dt="2022-07-17T21:42:03.933" v="1651" actId="255"/>
          <ac:spMkLst>
            <pc:docMk/>
            <pc:sldMk cId="2362766503" sldId="295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41:58.945" v="1650" actId="700"/>
          <ac:spMkLst>
            <pc:docMk/>
            <pc:sldMk cId="2362766503" sldId="295"/>
            <ac:spMk id="3" creationId="{79CD46AD-E06C-2A30-9684-047E95757B40}"/>
          </ac:spMkLst>
        </pc:spChg>
      </pc:sldChg>
      <pc:sldChg chg="modSp add mod chgLayout">
        <pc:chgData name="Katie Hudnall" userId="a21d861b84882a75" providerId="LiveId" clId="{B38F858F-EABD-4EE1-AF4C-22116269543A}" dt="2022-07-17T21:42:35.980" v="1657" actId="700"/>
        <pc:sldMkLst>
          <pc:docMk/>
          <pc:sldMk cId="1733210287" sldId="296"/>
        </pc:sldMkLst>
        <pc:spChg chg="mod ord">
          <ac:chgData name="Katie Hudnall" userId="a21d861b84882a75" providerId="LiveId" clId="{B38F858F-EABD-4EE1-AF4C-22116269543A}" dt="2022-07-17T21:42:35.980" v="1657" actId="700"/>
          <ac:spMkLst>
            <pc:docMk/>
            <pc:sldMk cId="1733210287" sldId="296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42:35.980" v="1657" actId="700"/>
          <ac:spMkLst>
            <pc:docMk/>
            <pc:sldMk cId="1733210287" sldId="296"/>
            <ac:spMk id="3" creationId="{79CD46AD-E06C-2A30-9684-047E95757B40}"/>
          </ac:spMkLst>
        </pc:spChg>
      </pc:sldChg>
      <pc:sldChg chg="modSp add mod chgLayout">
        <pc:chgData name="Katie Hudnall" userId="a21d861b84882a75" providerId="LiveId" clId="{B38F858F-EABD-4EE1-AF4C-22116269543A}" dt="2022-07-17T20:58:03.945" v="1416" actId="27636"/>
        <pc:sldMkLst>
          <pc:docMk/>
          <pc:sldMk cId="1557577252" sldId="297"/>
        </pc:sldMkLst>
        <pc:spChg chg="mod ord">
          <ac:chgData name="Katie Hudnall" userId="a21d861b84882a75" providerId="LiveId" clId="{B38F858F-EABD-4EE1-AF4C-22116269543A}" dt="2022-07-17T20:58:03.945" v="1416" actId="27636"/>
          <ac:spMkLst>
            <pc:docMk/>
            <pc:sldMk cId="1557577252" sldId="297"/>
            <ac:spMk id="2" creationId="{F1C93484-8500-9AB8-A1B7-3D5AAC84FA85}"/>
          </ac:spMkLst>
        </pc:spChg>
        <pc:spChg chg="mod ord">
          <ac:chgData name="Katie Hudnall" userId="a21d861b84882a75" providerId="LiveId" clId="{B38F858F-EABD-4EE1-AF4C-22116269543A}" dt="2022-07-16T23:05:25.902" v="900" actId="14100"/>
          <ac:spMkLst>
            <pc:docMk/>
            <pc:sldMk cId="1557577252" sldId="297"/>
            <ac:spMk id="3" creationId="{A59DDF04-5913-536E-BC1F-16DFA6E3A625}"/>
          </ac:spMkLst>
        </pc:spChg>
      </pc:sldChg>
      <pc:sldChg chg="addSp delSp modSp add del mod modClrScheme chgLayout">
        <pc:chgData name="Katie Hudnall" userId="a21d861b84882a75" providerId="LiveId" clId="{B38F858F-EABD-4EE1-AF4C-22116269543A}" dt="2022-07-16T23:17:18.793" v="1019" actId="1582"/>
        <pc:sldMkLst>
          <pc:docMk/>
          <pc:sldMk cId="4042280300" sldId="298"/>
        </pc:sldMkLst>
        <pc:spChg chg="add del mod ord">
          <ac:chgData name="Katie Hudnall" userId="a21d861b84882a75" providerId="LiveId" clId="{B38F858F-EABD-4EE1-AF4C-22116269543A}" dt="2022-07-16T23:16:44.502" v="1010" actId="1076"/>
          <ac:spMkLst>
            <pc:docMk/>
            <pc:sldMk cId="4042280300" sldId="298"/>
            <ac:spMk id="2" creationId="{6FBAC64E-542E-66F4-F977-F5E8122594C9}"/>
          </ac:spMkLst>
        </pc:spChg>
        <pc:spChg chg="add del mod ord">
          <ac:chgData name="Katie Hudnall" userId="a21d861b84882a75" providerId="LiveId" clId="{B38F858F-EABD-4EE1-AF4C-22116269543A}" dt="2022-07-16T23:16:02.952" v="1001" actId="22"/>
          <ac:spMkLst>
            <pc:docMk/>
            <pc:sldMk cId="4042280300" sldId="298"/>
            <ac:spMk id="3" creationId="{336CEBF5-8C7C-378A-E27A-184931103E97}"/>
          </ac:spMkLst>
        </pc:spChg>
        <pc:spChg chg="add del mod ord">
          <ac:chgData name="Katie Hudnall" userId="a21d861b84882a75" providerId="LiveId" clId="{B38F858F-EABD-4EE1-AF4C-22116269543A}" dt="2022-07-16T23:16:12.568" v="1002"/>
          <ac:spMkLst>
            <pc:docMk/>
            <pc:sldMk cId="4042280300" sldId="298"/>
            <ac:spMk id="4" creationId="{030F68DF-F7F4-777C-B778-3CAD88B555B3}"/>
          </ac:spMkLst>
        </pc:spChg>
        <pc:spChg chg="add del mod">
          <ac:chgData name="Katie Hudnall" userId="a21d861b84882a75" providerId="LiveId" clId="{B38F858F-EABD-4EE1-AF4C-22116269543A}" dt="2022-07-16T23:14:48.837" v="991" actId="478"/>
          <ac:spMkLst>
            <pc:docMk/>
            <pc:sldMk cId="4042280300" sldId="298"/>
            <ac:spMk id="4" creationId="{C7CAB637-020C-A3B7-274F-05160F86BF2E}"/>
          </ac:spMkLst>
        </pc:spChg>
        <pc:spChg chg="mod">
          <ac:chgData name="Katie Hudnall" userId="a21d861b84882a75" providerId="LiveId" clId="{B38F858F-EABD-4EE1-AF4C-22116269543A}" dt="2022-07-16T23:16:58.752" v="1013" actId="1076"/>
          <ac:spMkLst>
            <pc:docMk/>
            <pc:sldMk cId="4042280300" sldId="298"/>
            <ac:spMk id="13" creationId="{4066B4DD-49DC-FC83-E4F6-B893EA158F2F}"/>
          </ac:spMkLst>
        </pc:spChg>
        <pc:graphicFrameChg chg="del mod modGraphic">
          <ac:chgData name="Katie Hudnall" userId="a21d861b84882a75" providerId="LiveId" clId="{B38F858F-EABD-4EE1-AF4C-22116269543A}" dt="2022-07-16T23:15:51.410" v="1000" actId="478"/>
          <ac:graphicFrameMkLst>
            <pc:docMk/>
            <pc:sldMk cId="4042280300" sldId="298"/>
            <ac:graphicFrameMk id="9" creationId="{EA6BC300-7963-1D12-18B8-DEA4871B0681}"/>
          </ac:graphicFrameMkLst>
        </pc:graphicFrameChg>
        <pc:picChg chg="add del mod">
          <ac:chgData name="Katie Hudnall" userId="a21d861b84882a75" providerId="LiveId" clId="{B38F858F-EABD-4EE1-AF4C-22116269543A}" dt="2022-07-16T23:15:47.787" v="999" actId="478"/>
          <ac:picMkLst>
            <pc:docMk/>
            <pc:sldMk cId="4042280300" sldId="298"/>
            <ac:picMk id="6" creationId="{8A348215-A373-94B4-16F4-02FE62208EA6}"/>
          </ac:picMkLst>
        </pc:picChg>
        <pc:picChg chg="add mod ord">
          <ac:chgData name="Katie Hudnall" userId="a21d861b84882a75" providerId="LiveId" clId="{B38F858F-EABD-4EE1-AF4C-22116269543A}" dt="2022-07-16T23:17:07.967" v="1015" actId="1582"/>
          <ac:picMkLst>
            <pc:docMk/>
            <pc:sldMk cId="4042280300" sldId="298"/>
            <ac:picMk id="7" creationId="{C6A613C0-4D55-6DA1-AE88-DB1FC2CE0090}"/>
          </ac:picMkLst>
        </pc:picChg>
        <pc:picChg chg="add mod">
          <ac:chgData name="Katie Hudnall" userId="a21d861b84882a75" providerId="LiveId" clId="{B38F858F-EABD-4EE1-AF4C-22116269543A}" dt="2022-07-16T23:17:18.793" v="1019" actId="1582"/>
          <ac:picMkLst>
            <pc:docMk/>
            <pc:sldMk cId="4042280300" sldId="298"/>
            <ac:picMk id="8" creationId="{914A44D3-6331-DA15-1AD1-75B31A88CF71}"/>
          </ac:picMkLst>
        </pc:picChg>
      </pc:sldChg>
      <pc:sldChg chg="addSp delSp modSp add mod chgLayout">
        <pc:chgData name="Katie Hudnall" userId="a21d861b84882a75" providerId="LiveId" clId="{B38F858F-EABD-4EE1-AF4C-22116269543A}" dt="2022-07-16T22:23:16.894" v="724" actId="1582"/>
        <pc:sldMkLst>
          <pc:docMk/>
          <pc:sldMk cId="4060824616" sldId="300"/>
        </pc:sldMkLst>
        <pc:spChg chg="add del mod ord">
          <ac:chgData name="Katie Hudnall" userId="a21d861b84882a75" providerId="LiveId" clId="{B38F858F-EABD-4EE1-AF4C-22116269543A}" dt="2022-07-16T22:22:06.817" v="717"/>
          <ac:spMkLst>
            <pc:docMk/>
            <pc:sldMk cId="4060824616" sldId="300"/>
            <ac:spMk id="2" creationId="{FA054054-7214-62B4-51F5-0EF8F3B00578}"/>
          </ac:spMkLst>
        </pc:spChg>
        <pc:spChg chg="mod ord">
          <ac:chgData name="Katie Hudnall" userId="a21d861b84882a75" providerId="LiveId" clId="{B38F858F-EABD-4EE1-AF4C-22116269543A}" dt="2022-07-16T22:21:54.897" v="716" actId="700"/>
          <ac:spMkLst>
            <pc:docMk/>
            <pc:sldMk cId="4060824616" sldId="300"/>
            <ac:spMk id="11" creationId="{421E9A5F-0E03-3818-2EC8-28CE0C08BCBA}"/>
          </ac:spMkLst>
        </pc:spChg>
        <pc:picChg chg="add mod">
          <ac:chgData name="Katie Hudnall" userId="a21d861b84882a75" providerId="LiveId" clId="{B38F858F-EABD-4EE1-AF4C-22116269543A}" dt="2022-07-16T22:23:16.894" v="724" actId="1582"/>
          <ac:picMkLst>
            <pc:docMk/>
            <pc:sldMk cId="4060824616" sldId="300"/>
            <ac:picMk id="3" creationId="{A9224614-2AC5-564D-1A23-319716C80536}"/>
          </ac:picMkLst>
        </pc:picChg>
        <pc:picChg chg="del">
          <ac:chgData name="Katie Hudnall" userId="a21d861b84882a75" providerId="LiveId" clId="{B38F858F-EABD-4EE1-AF4C-22116269543A}" dt="2022-07-16T22:21:47.026" v="714" actId="478"/>
          <ac:picMkLst>
            <pc:docMk/>
            <pc:sldMk cId="4060824616" sldId="300"/>
            <ac:picMk id="4" creationId="{BC93299F-3F57-5F7B-C93B-D9AC67393B06}"/>
          </ac:picMkLst>
        </pc:picChg>
      </pc:sldChg>
      <pc:sldChg chg="addSp delSp modSp add mod chgLayout">
        <pc:chgData name="Katie Hudnall" userId="a21d861b84882a75" providerId="LiveId" clId="{B38F858F-EABD-4EE1-AF4C-22116269543A}" dt="2022-07-16T22:25:09.379" v="738" actId="1582"/>
        <pc:sldMkLst>
          <pc:docMk/>
          <pc:sldMk cId="247127200" sldId="301"/>
        </pc:sldMkLst>
        <pc:spChg chg="add del mod ord">
          <ac:chgData name="Katie Hudnall" userId="a21d861b84882a75" providerId="LiveId" clId="{B38F858F-EABD-4EE1-AF4C-22116269543A}" dt="2022-07-16T22:23:42.762" v="728"/>
          <ac:spMkLst>
            <pc:docMk/>
            <pc:sldMk cId="247127200" sldId="301"/>
            <ac:spMk id="2" creationId="{A2B14238-921F-2BA4-FFD2-DCCA4E029360}"/>
          </ac:spMkLst>
        </pc:spChg>
        <pc:spChg chg="mod ord">
          <ac:chgData name="Katie Hudnall" userId="a21d861b84882a75" providerId="LiveId" clId="{B38F858F-EABD-4EE1-AF4C-22116269543A}" dt="2022-07-16T22:23:32.042" v="727" actId="700"/>
          <ac:spMkLst>
            <pc:docMk/>
            <pc:sldMk cId="247127200" sldId="301"/>
            <ac:spMk id="7" creationId="{3558F551-A19D-06EF-AF0D-AC0BFC16B4C9}"/>
          </ac:spMkLst>
        </pc:spChg>
        <pc:picChg chg="add mod modCrop">
          <ac:chgData name="Katie Hudnall" userId="a21d861b84882a75" providerId="LiveId" clId="{B38F858F-EABD-4EE1-AF4C-22116269543A}" dt="2022-07-16T22:25:09.379" v="738" actId="1582"/>
          <ac:picMkLst>
            <pc:docMk/>
            <pc:sldMk cId="247127200" sldId="301"/>
            <ac:picMk id="3" creationId="{8AC06DB2-490B-555A-E221-5646BE8D004D}"/>
          </ac:picMkLst>
        </pc:picChg>
        <pc:picChg chg="del">
          <ac:chgData name="Katie Hudnall" userId="a21d861b84882a75" providerId="LiveId" clId="{B38F858F-EABD-4EE1-AF4C-22116269543A}" dt="2022-07-16T22:23:25.278" v="725" actId="478"/>
          <ac:picMkLst>
            <pc:docMk/>
            <pc:sldMk cId="247127200" sldId="301"/>
            <ac:picMk id="5" creationId="{6AC9E60C-B5B4-9E41-AB71-3DBEFC267B78}"/>
          </ac:picMkLst>
        </pc:picChg>
      </pc:sldChg>
      <pc:sldChg chg="addSp delSp modSp add mod setBg modClrScheme delDesignElem chgLayout">
        <pc:chgData name="Katie Hudnall" userId="a21d861b84882a75" providerId="LiveId" clId="{B38F858F-EABD-4EE1-AF4C-22116269543A}" dt="2022-07-16T22:59:39.008" v="850" actId="1582"/>
        <pc:sldMkLst>
          <pc:docMk/>
          <pc:sldMk cId="4146267633" sldId="302"/>
        </pc:sldMkLst>
        <pc:spChg chg="del mod ord">
          <ac:chgData name="Katie Hudnall" userId="a21d861b84882a75" providerId="LiveId" clId="{B38F858F-EABD-4EE1-AF4C-22116269543A}" dt="2022-07-16T22:40:10.046" v="800" actId="478"/>
          <ac:spMkLst>
            <pc:docMk/>
            <pc:sldMk cId="4146267633" sldId="302"/>
            <ac:spMk id="2" creationId="{D46DE782-A65D-D76E-B664-7AF069CCEBEB}"/>
          </ac:spMkLst>
        </pc:spChg>
        <pc:spChg chg="add del mod ord">
          <ac:chgData name="Katie Hudnall" userId="a21d861b84882a75" providerId="LiveId" clId="{B38F858F-EABD-4EE1-AF4C-22116269543A}" dt="2022-07-16T22:39:11.381" v="796" actId="700"/>
          <ac:spMkLst>
            <pc:docMk/>
            <pc:sldMk cId="4146267633" sldId="302"/>
            <ac:spMk id="3" creationId="{3AACE16F-85FD-AF3E-EBC7-B061EA62181A}"/>
          </ac:spMkLst>
        </pc:spChg>
        <pc:spChg chg="add mod">
          <ac:chgData name="Katie Hudnall" userId="a21d861b84882a75" providerId="LiveId" clId="{B38F858F-EABD-4EE1-AF4C-22116269543A}" dt="2022-07-16T22:58:57.658" v="842" actId="1076"/>
          <ac:spMkLst>
            <pc:docMk/>
            <pc:sldMk cId="4146267633" sldId="302"/>
            <ac:spMk id="5" creationId="{2082249A-F992-DEA1-6C3F-FB8CAFE3BAF7}"/>
          </ac:spMkLst>
        </pc:spChg>
        <pc:spChg chg="del">
          <ac:chgData name="Katie Hudnall" userId="a21d861b84882a75" providerId="LiveId" clId="{B38F858F-EABD-4EE1-AF4C-22116269543A}" dt="2022-07-16T21:48:07.849" v="474"/>
          <ac:spMkLst>
            <pc:docMk/>
            <pc:sldMk cId="4146267633" sldId="302"/>
            <ac:spMk id="13" creationId="{7C9BE72A-4F97-4FA0-AF09-2C65D071CFF3}"/>
          </ac:spMkLst>
        </pc:spChg>
        <pc:picChg chg="mod ord modCrop">
          <ac:chgData name="Katie Hudnall" userId="a21d861b84882a75" providerId="LiveId" clId="{B38F858F-EABD-4EE1-AF4C-22116269543A}" dt="2022-07-16T22:59:39.008" v="850" actId="1582"/>
          <ac:picMkLst>
            <pc:docMk/>
            <pc:sldMk cId="4146267633" sldId="302"/>
            <ac:picMk id="6" creationId="{C0BB0CD4-7DCD-2258-5FF8-15E6CF40C558}"/>
          </ac:picMkLst>
        </pc:picChg>
        <pc:picChg chg="mod">
          <ac:chgData name="Katie Hudnall" userId="a21d861b84882a75" providerId="LiveId" clId="{B38F858F-EABD-4EE1-AF4C-22116269543A}" dt="2022-07-16T22:59:33.441" v="848" actId="1582"/>
          <ac:picMkLst>
            <pc:docMk/>
            <pc:sldMk cId="4146267633" sldId="302"/>
            <ac:picMk id="7" creationId="{E88FC873-60B0-7D96-A8E9-B17188595083}"/>
          </ac:picMkLst>
        </pc:picChg>
        <pc:picChg chg="mod">
          <ac:chgData name="Katie Hudnall" userId="a21d861b84882a75" providerId="LiveId" clId="{B38F858F-EABD-4EE1-AF4C-22116269543A}" dt="2022-07-16T22:59:24.201" v="846" actId="1582"/>
          <ac:picMkLst>
            <pc:docMk/>
            <pc:sldMk cId="4146267633" sldId="302"/>
            <ac:picMk id="8" creationId="{6D2CFF35-D905-46FD-FFF2-708EBE672DBF}"/>
          </ac:picMkLst>
        </pc:picChg>
      </pc:sldChg>
      <pc:sldChg chg="delSp modSp add mod">
        <pc:chgData name="Katie Hudnall" userId="a21d861b84882a75" providerId="LiveId" clId="{B38F858F-EABD-4EE1-AF4C-22116269543A}" dt="2022-07-17T21:41:45.440" v="1649" actId="14100"/>
        <pc:sldMkLst>
          <pc:docMk/>
          <pc:sldMk cId="2982412562" sldId="303"/>
        </pc:sldMkLst>
        <pc:spChg chg="del">
          <ac:chgData name="Katie Hudnall" userId="a21d861b84882a75" providerId="LiveId" clId="{B38F858F-EABD-4EE1-AF4C-22116269543A}" dt="2022-07-16T23:17:32.234" v="1020" actId="478"/>
          <ac:spMkLst>
            <pc:docMk/>
            <pc:sldMk cId="2982412562" sldId="303"/>
            <ac:spMk id="2" creationId="{1C23E533-F7FE-72DC-EB81-64921E95A49B}"/>
          </ac:spMkLst>
        </pc:spChg>
        <pc:picChg chg="mod">
          <ac:chgData name="Katie Hudnall" userId="a21d861b84882a75" providerId="LiveId" clId="{B38F858F-EABD-4EE1-AF4C-22116269543A}" dt="2022-07-17T21:41:45.440" v="1649" actId="14100"/>
          <ac:picMkLst>
            <pc:docMk/>
            <pc:sldMk cId="2982412562" sldId="303"/>
            <ac:picMk id="7" creationId="{3AC5B1A8-62D0-F328-A4D5-7B73CC0CB5FC}"/>
          </ac:picMkLst>
        </pc:picChg>
      </pc:sldChg>
      <pc:sldChg chg="modSp add mod chgLayout">
        <pc:chgData name="Katie Hudnall" userId="a21d861b84882a75" providerId="LiveId" clId="{B38F858F-EABD-4EE1-AF4C-22116269543A}" dt="2022-07-16T22:26:09.826" v="746" actId="255"/>
        <pc:sldMkLst>
          <pc:docMk/>
          <pc:sldMk cId="2556666993" sldId="304"/>
        </pc:sldMkLst>
        <pc:spChg chg="mod ord">
          <ac:chgData name="Katie Hudnall" userId="a21d861b84882a75" providerId="LiveId" clId="{B38F858F-EABD-4EE1-AF4C-22116269543A}" dt="2022-07-16T22:25:28.818" v="739" actId="700"/>
          <ac:spMkLst>
            <pc:docMk/>
            <pc:sldMk cId="2556666993" sldId="304"/>
            <ac:spMk id="2" creationId="{B0650DE8-6912-1927-1732-BA51DC095E4D}"/>
          </ac:spMkLst>
        </pc:spChg>
        <pc:spChg chg="mod ord">
          <ac:chgData name="Katie Hudnall" userId="a21d861b84882a75" providerId="LiveId" clId="{B38F858F-EABD-4EE1-AF4C-22116269543A}" dt="2022-07-16T22:26:09.826" v="746" actId="255"/>
          <ac:spMkLst>
            <pc:docMk/>
            <pc:sldMk cId="2556666993" sldId="304"/>
            <ac:spMk id="7" creationId="{2E0D790C-6B8C-2DAC-F3A6-E54D8997547A}"/>
          </ac:spMkLst>
        </pc:spChg>
      </pc:sldChg>
      <pc:sldChg chg="addSp delSp modSp add mod modClrScheme chgLayout">
        <pc:chgData name="Katie Hudnall" userId="a21d861b84882a75" providerId="LiveId" clId="{B38F858F-EABD-4EE1-AF4C-22116269543A}" dt="2022-07-16T22:36:48.677" v="786" actId="1076"/>
        <pc:sldMkLst>
          <pc:docMk/>
          <pc:sldMk cId="4120279768" sldId="305"/>
        </pc:sldMkLst>
        <pc:spChg chg="add del mod ord">
          <ac:chgData name="Katie Hudnall" userId="a21d861b84882a75" providerId="LiveId" clId="{B38F858F-EABD-4EE1-AF4C-22116269543A}" dt="2022-07-16T22:33:43.155" v="751"/>
          <ac:spMkLst>
            <pc:docMk/>
            <pc:sldMk cId="4120279768" sldId="305"/>
            <ac:spMk id="2" creationId="{731D431B-1C4D-435B-2132-C093C8D931DE}"/>
          </ac:spMkLst>
        </pc:spChg>
        <pc:spChg chg="add del mod ord">
          <ac:chgData name="Katie Hudnall" userId="a21d861b84882a75" providerId="LiveId" clId="{B38F858F-EABD-4EE1-AF4C-22116269543A}" dt="2022-07-16T22:33:58.106" v="753" actId="478"/>
          <ac:spMkLst>
            <pc:docMk/>
            <pc:sldMk cId="4120279768" sldId="305"/>
            <ac:spMk id="4" creationId="{29FC5DA0-7981-CE51-A13E-7F6907DB9F94}"/>
          </ac:spMkLst>
        </pc:spChg>
        <pc:spChg chg="mod ord">
          <ac:chgData name="Katie Hudnall" userId="a21d861b84882a75" providerId="LiveId" clId="{B38F858F-EABD-4EE1-AF4C-22116269543A}" dt="2022-07-16T22:36:48.677" v="786" actId="1076"/>
          <ac:spMkLst>
            <pc:docMk/>
            <pc:sldMk cId="4120279768" sldId="305"/>
            <ac:spMk id="8" creationId="{AC56ABFC-36F1-CFD8-A123-E03E0E070096}"/>
          </ac:spMkLst>
        </pc:spChg>
        <pc:picChg chg="add mod ord">
          <ac:chgData name="Katie Hudnall" userId="a21d861b84882a75" providerId="LiveId" clId="{B38F858F-EABD-4EE1-AF4C-22116269543A}" dt="2022-07-16T22:36:42.167" v="785" actId="1076"/>
          <ac:picMkLst>
            <pc:docMk/>
            <pc:sldMk cId="4120279768" sldId="305"/>
            <ac:picMk id="3" creationId="{50898E79-DA29-CA4C-76E4-8C0D72EC0147}"/>
          </ac:picMkLst>
        </pc:picChg>
        <pc:picChg chg="del">
          <ac:chgData name="Katie Hudnall" userId="a21d861b84882a75" providerId="LiveId" clId="{B38F858F-EABD-4EE1-AF4C-22116269543A}" dt="2022-07-16T22:32:52.005" v="747" actId="478"/>
          <ac:picMkLst>
            <pc:docMk/>
            <pc:sldMk cId="4120279768" sldId="305"/>
            <ac:picMk id="11" creationId="{6F05045E-E322-17F5-C517-BDD23AF86816}"/>
          </ac:picMkLst>
        </pc:picChg>
      </pc:sldChg>
      <pc:sldChg chg="modSp add mod chgLayout">
        <pc:chgData name="Katie Hudnall" userId="a21d861b84882a75" providerId="LiveId" clId="{B38F858F-EABD-4EE1-AF4C-22116269543A}" dt="2022-07-17T21:40:44.848" v="1642" actId="1076"/>
        <pc:sldMkLst>
          <pc:docMk/>
          <pc:sldMk cId="271786648" sldId="306"/>
        </pc:sldMkLst>
        <pc:spChg chg="mod ord">
          <ac:chgData name="Katie Hudnall" userId="a21d861b84882a75" providerId="LiveId" clId="{B38F858F-EABD-4EE1-AF4C-22116269543A}" dt="2022-07-17T21:40:36.499" v="1641" actId="700"/>
          <ac:spMkLst>
            <pc:docMk/>
            <pc:sldMk cId="271786648" sldId="306"/>
            <ac:spMk id="2" creationId="{AA6EDB76-A101-B071-5A6C-ABF1783DCD51}"/>
          </ac:spMkLst>
        </pc:spChg>
        <pc:spChg chg="mod ord">
          <ac:chgData name="Katie Hudnall" userId="a21d861b84882a75" providerId="LiveId" clId="{B38F858F-EABD-4EE1-AF4C-22116269543A}" dt="2022-07-17T21:40:44.848" v="1642" actId="1076"/>
          <ac:spMkLst>
            <pc:docMk/>
            <pc:sldMk cId="271786648" sldId="306"/>
            <ac:spMk id="3" creationId="{5B8C336B-EFE9-14F0-5E30-F0EBF044F71F}"/>
          </ac:spMkLst>
        </pc:spChg>
      </pc:sldChg>
      <pc:sldChg chg="modSp add mod chgLayout">
        <pc:chgData name="Katie Hudnall" userId="a21d861b84882a75" providerId="LiveId" clId="{B38F858F-EABD-4EE1-AF4C-22116269543A}" dt="2022-07-17T21:37:21.052" v="1618" actId="700"/>
        <pc:sldMkLst>
          <pc:docMk/>
          <pc:sldMk cId="2433099542" sldId="307"/>
        </pc:sldMkLst>
        <pc:spChg chg="mod ord">
          <ac:chgData name="Katie Hudnall" userId="a21d861b84882a75" providerId="LiveId" clId="{B38F858F-EABD-4EE1-AF4C-22116269543A}" dt="2022-07-17T21:37:21.052" v="1618" actId="700"/>
          <ac:spMkLst>
            <pc:docMk/>
            <pc:sldMk cId="2433099542" sldId="307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37:21.052" v="1618" actId="700"/>
          <ac:spMkLst>
            <pc:docMk/>
            <pc:sldMk cId="2433099542" sldId="307"/>
            <ac:spMk id="3" creationId="{79CD46AD-E06C-2A30-9684-047E95757B40}"/>
          </ac:spMkLst>
        </pc:spChg>
      </pc:sldChg>
      <pc:sldChg chg="modSp add mod chgLayout">
        <pc:chgData name="Katie Hudnall" userId="a21d861b84882a75" providerId="LiveId" clId="{B38F858F-EABD-4EE1-AF4C-22116269543A}" dt="2022-07-17T21:42:44.035" v="1658" actId="700"/>
        <pc:sldMkLst>
          <pc:docMk/>
          <pc:sldMk cId="745736782" sldId="308"/>
        </pc:sldMkLst>
        <pc:spChg chg="mod ord">
          <ac:chgData name="Katie Hudnall" userId="a21d861b84882a75" providerId="LiveId" clId="{B38F858F-EABD-4EE1-AF4C-22116269543A}" dt="2022-07-17T21:42:44.035" v="1658" actId="700"/>
          <ac:spMkLst>
            <pc:docMk/>
            <pc:sldMk cId="745736782" sldId="308"/>
            <ac:spMk id="2" creationId="{628742AB-FC2A-590A-D7CB-C1EBCD96DB7F}"/>
          </ac:spMkLst>
        </pc:spChg>
        <pc:spChg chg="mod ord">
          <ac:chgData name="Katie Hudnall" userId="a21d861b84882a75" providerId="LiveId" clId="{B38F858F-EABD-4EE1-AF4C-22116269543A}" dt="2022-07-17T21:42:44.035" v="1658" actId="700"/>
          <ac:spMkLst>
            <pc:docMk/>
            <pc:sldMk cId="745736782" sldId="308"/>
            <ac:spMk id="3" creationId="{79CD46AD-E06C-2A30-9684-047E95757B40}"/>
          </ac:spMkLst>
        </pc:spChg>
      </pc:sldChg>
      <pc:sldChg chg="modSp add mod">
        <pc:chgData name="Katie Hudnall" userId="a21d861b84882a75" providerId="LiveId" clId="{B38F858F-EABD-4EE1-AF4C-22116269543A}" dt="2022-07-17T21:42:58.507" v="1659" actId="14100"/>
        <pc:sldMkLst>
          <pc:docMk/>
          <pc:sldMk cId="2211313463" sldId="309"/>
        </pc:sldMkLst>
        <pc:spChg chg="mod">
          <ac:chgData name="Katie Hudnall" userId="a21d861b84882a75" providerId="LiveId" clId="{B38F858F-EABD-4EE1-AF4C-22116269543A}" dt="2022-07-17T21:42:58.507" v="1659" actId="14100"/>
          <ac:spMkLst>
            <pc:docMk/>
            <pc:sldMk cId="2211313463" sldId="309"/>
            <ac:spMk id="3" creationId="{50E53E20-0874-A9F5-F4A4-82EA5FA8CF49}"/>
          </ac:spMkLst>
        </pc:spChg>
      </pc:sldChg>
      <pc:sldChg chg="delSp new mod ord">
        <pc:chgData name="Katie Hudnall" userId="a21d861b84882a75" providerId="LiveId" clId="{B38F858F-EABD-4EE1-AF4C-22116269543A}" dt="2022-07-17T20:27:21.346" v="1128" actId="478"/>
        <pc:sldMkLst>
          <pc:docMk/>
          <pc:sldMk cId="584719331" sldId="310"/>
        </pc:sldMkLst>
        <pc:spChg chg="del">
          <ac:chgData name="Katie Hudnall" userId="a21d861b84882a75" providerId="LiveId" clId="{B38F858F-EABD-4EE1-AF4C-22116269543A}" dt="2022-07-17T20:27:19.926" v="1127" actId="478"/>
          <ac:spMkLst>
            <pc:docMk/>
            <pc:sldMk cId="584719331" sldId="310"/>
            <ac:spMk id="2" creationId="{E551B6F4-EA4D-2198-487F-3EAED84463B9}"/>
          </ac:spMkLst>
        </pc:spChg>
        <pc:spChg chg="del">
          <ac:chgData name="Katie Hudnall" userId="a21d861b84882a75" providerId="LiveId" clId="{B38F858F-EABD-4EE1-AF4C-22116269543A}" dt="2022-07-17T20:27:21.346" v="1128" actId="478"/>
          <ac:spMkLst>
            <pc:docMk/>
            <pc:sldMk cId="584719331" sldId="310"/>
            <ac:spMk id="3" creationId="{62155A43-3959-F3B3-4993-77424310B7E0}"/>
          </ac:spMkLst>
        </pc:spChg>
      </pc:sldChg>
      <pc:sldChg chg="addSp delSp modSp new del mod ord modClrScheme chgLayout">
        <pc:chgData name="Katie Hudnall" userId="a21d861b84882a75" providerId="LiveId" clId="{B38F858F-EABD-4EE1-AF4C-22116269543A}" dt="2022-07-16T23:15:19.671" v="996" actId="47"/>
        <pc:sldMkLst>
          <pc:docMk/>
          <pc:sldMk cId="614269006" sldId="310"/>
        </pc:sldMkLst>
        <pc:spChg chg="del mod ord">
          <ac:chgData name="Katie Hudnall" userId="a21d861b84882a75" providerId="LiveId" clId="{B38F858F-EABD-4EE1-AF4C-22116269543A}" dt="2022-07-16T23:08:11.327" v="913" actId="700"/>
          <ac:spMkLst>
            <pc:docMk/>
            <pc:sldMk cId="614269006" sldId="310"/>
            <ac:spMk id="2" creationId="{F6ECDB85-6E97-9D4A-D757-7665A2CA20EF}"/>
          </ac:spMkLst>
        </pc:spChg>
        <pc:spChg chg="del mod">
          <ac:chgData name="Katie Hudnall" userId="a21d861b84882a75" providerId="LiveId" clId="{B38F858F-EABD-4EE1-AF4C-22116269543A}" dt="2022-07-16T23:07:39.386" v="909" actId="22"/>
          <ac:spMkLst>
            <pc:docMk/>
            <pc:sldMk cId="614269006" sldId="310"/>
            <ac:spMk id="3" creationId="{94E86AF6-FB41-D668-E596-DE3BCE87489A}"/>
          </ac:spMkLst>
        </pc:spChg>
        <pc:spChg chg="add del mod ord">
          <ac:chgData name="Katie Hudnall" userId="a21d861b84882a75" providerId="LiveId" clId="{B38F858F-EABD-4EE1-AF4C-22116269543A}" dt="2022-07-16T23:08:28.361" v="915" actId="478"/>
          <ac:spMkLst>
            <pc:docMk/>
            <pc:sldMk cId="614269006" sldId="310"/>
            <ac:spMk id="6" creationId="{1F76A626-F00B-8F85-8449-153777AE7782}"/>
          </ac:spMkLst>
        </pc:spChg>
        <pc:spChg chg="add del mod ord">
          <ac:chgData name="Katie Hudnall" userId="a21d861b84882a75" providerId="LiveId" clId="{B38F858F-EABD-4EE1-AF4C-22116269543A}" dt="2022-07-16T23:08:15.789" v="914" actId="478"/>
          <ac:spMkLst>
            <pc:docMk/>
            <pc:sldMk cId="614269006" sldId="310"/>
            <ac:spMk id="7" creationId="{D8D56D81-DE82-0DB3-1952-66B8A103E5D9}"/>
          </ac:spMkLst>
        </pc:spChg>
        <pc:spChg chg="add del mod">
          <ac:chgData name="Katie Hudnall" userId="a21d861b84882a75" providerId="LiveId" clId="{B38F858F-EABD-4EE1-AF4C-22116269543A}" dt="2022-07-16T23:09:06.531" v="924" actId="22"/>
          <ac:spMkLst>
            <pc:docMk/>
            <pc:sldMk cId="614269006" sldId="310"/>
            <ac:spMk id="9" creationId="{09F94827-2A3E-DCF3-5C2D-726B11DD980C}"/>
          </ac:spMkLst>
        </pc:spChg>
        <pc:spChg chg="add del mod ord">
          <ac:chgData name="Katie Hudnall" userId="a21d861b84882a75" providerId="LiveId" clId="{B38F858F-EABD-4EE1-AF4C-22116269543A}" dt="2022-07-16T23:09:32.781" v="931" actId="478"/>
          <ac:spMkLst>
            <pc:docMk/>
            <pc:sldMk cId="614269006" sldId="310"/>
            <ac:spMk id="12" creationId="{022AC35E-E0B3-EA5E-7F53-752A142A23EB}"/>
          </ac:spMkLst>
        </pc:spChg>
        <pc:spChg chg="add del mod">
          <ac:chgData name="Katie Hudnall" userId="a21d861b84882a75" providerId="LiveId" clId="{B38F858F-EABD-4EE1-AF4C-22116269543A}" dt="2022-07-16T23:09:35.656" v="932" actId="478"/>
          <ac:spMkLst>
            <pc:docMk/>
            <pc:sldMk cId="614269006" sldId="310"/>
            <ac:spMk id="14" creationId="{FEECCB6E-E1FC-4A3A-1935-6C9DF10AFD44}"/>
          </ac:spMkLst>
        </pc:spChg>
        <pc:spChg chg="add mod">
          <ac:chgData name="Katie Hudnall" userId="a21d861b84882a75" providerId="LiveId" clId="{B38F858F-EABD-4EE1-AF4C-22116269543A}" dt="2022-07-16T23:14:48.466" v="979" actId="1076"/>
          <ac:spMkLst>
            <pc:docMk/>
            <pc:sldMk cId="614269006" sldId="310"/>
            <ac:spMk id="15" creationId="{90D581BA-F04F-AB2D-5F48-4B5CD400597A}"/>
          </ac:spMkLst>
        </pc:spChg>
        <pc:spChg chg="add del mod ord">
          <ac:chgData name="Katie Hudnall" userId="a21d861b84882a75" providerId="LiveId" clId="{B38F858F-EABD-4EE1-AF4C-22116269543A}" dt="2022-07-16T23:14:48.716" v="987" actId="700"/>
          <ac:spMkLst>
            <pc:docMk/>
            <pc:sldMk cId="614269006" sldId="310"/>
            <ac:spMk id="16" creationId="{ED318298-8F8C-6CF0-7C00-9C214482E1BC}"/>
          </ac:spMkLst>
        </pc:spChg>
        <pc:spChg chg="add del mod ord">
          <ac:chgData name="Katie Hudnall" userId="a21d861b84882a75" providerId="LiveId" clId="{B38F858F-EABD-4EE1-AF4C-22116269543A}" dt="2022-07-16T23:14:48.439" v="978" actId="700"/>
          <ac:spMkLst>
            <pc:docMk/>
            <pc:sldMk cId="614269006" sldId="310"/>
            <ac:spMk id="17" creationId="{F88FB26D-D5CA-ABBD-5E2A-E4D176371F95}"/>
          </ac:spMkLst>
        </pc:spChg>
        <pc:picChg chg="add del mod ord">
          <ac:chgData name="Katie Hudnall" userId="a21d861b84882a75" providerId="LiveId" clId="{B38F858F-EABD-4EE1-AF4C-22116269543A}" dt="2022-07-16T23:09:00.208" v="923" actId="478"/>
          <ac:picMkLst>
            <pc:docMk/>
            <pc:sldMk cId="614269006" sldId="310"/>
            <ac:picMk id="5" creationId="{0C84C19A-04E2-4F77-FAA8-1EA6E3A910FC}"/>
          </ac:picMkLst>
        </pc:picChg>
        <pc:picChg chg="add mod ord">
          <ac:chgData name="Katie Hudnall" userId="a21d861b84882a75" providerId="LiveId" clId="{B38F858F-EABD-4EE1-AF4C-22116269543A}" dt="2022-07-16T23:14:48.775" v="989" actId="14100"/>
          <ac:picMkLst>
            <pc:docMk/>
            <pc:sldMk cId="614269006" sldId="310"/>
            <ac:picMk id="11" creationId="{E335C80A-4540-A22C-366E-7E2C76AC3AFD}"/>
          </ac:picMkLst>
        </pc:picChg>
        <pc:picChg chg="add del mod">
          <ac:chgData name="Katie Hudnall" userId="a21d861b84882a75" providerId="LiveId" clId="{B38F858F-EABD-4EE1-AF4C-22116269543A}" dt="2022-07-16T23:14:48.375" v="976"/>
          <ac:picMkLst>
            <pc:docMk/>
            <pc:sldMk cId="614269006" sldId="310"/>
            <ac:picMk id="18" creationId="{99FD8732-905C-B7AD-6EF8-0986F6BF9060}"/>
          </ac:picMkLst>
        </pc:picChg>
      </pc:sldChg>
      <pc:sldChg chg="addSp modSp new mod ord modClrScheme chgLayout">
        <pc:chgData name="Katie Hudnall" userId="a21d861b84882a75" providerId="LiveId" clId="{B38F858F-EABD-4EE1-AF4C-22116269543A}" dt="2022-07-17T22:11:53.098" v="1959" actId="1076"/>
        <pc:sldMkLst>
          <pc:docMk/>
          <pc:sldMk cId="3982094820" sldId="311"/>
        </pc:sldMkLst>
        <pc:spChg chg="add mod">
          <ac:chgData name="Katie Hudnall" userId="a21d861b84882a75" providerId="LiveId" clId="{B38F858F-EABD-4EE1-AF4C-22116269543A}" dt="2022-07-17T22:11:53.098" v="1959" actId="1076"/>
          <ac:spMkLst>
            <pc:docMk/>
            <pc:sldMk cId="3982094820" sldId="311"/>
            <ac:spMk id="2" creationId="{009281D7-0BFA-506A-108A-7BE9C9451F36}"/>
          </ac:spMkLst>
        </pc:spChg>
      </pc:sldChg>
      <pc:sldChg chg="delSp modSp add mod setBg delDesignElem">
        <pc:chgData name="Katie Hudnall" userId="a21d861b84882a75" providerId="LiveId" clId="{B38F858F-EABD-4EE1-AF4C-22116269543A}" dt="2022-07-17T20:41:35.169" v="1234" actId="2711"/>
        <pc:sldMkLst>
          <pc:docMk/>
          <pc:sldMk cId="2292048731" sldId="312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292048731" sldId="312"/>
            <ac:spMk id="9" creationId="{53B021B3-DE93-4AB7-8A18-CF5F1CED88B8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292048731" sldId="312"/>
            <ac:spMk id="11" creationId="{52D502E5-F6B4-4D58-B4AE-FC466FF15EE8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292048731" sldId="312"/>
            <ac:spMk id="13" creationId="{9DECDBF4-02B6-4BB4-B65B-B8107AD6A9E8}"/>
          </ac:spMkLst>
        </pc:spChg>
        <pc:graphicFrameChg chg="mod">
          <ac:chgData name="Katie Hudnall" userId="a21d861b84882a75" providerId="LiveId" clId="{B38F858F-EABD-4EE1-AF4C-22116269543A}" dt="2022-07-17T20:41:35.169" v="1234" actId="2711"/>
          <ac:graphicFrameMkLst>
            <pc:docMk/>
            <pc:sldMk cId="2292048731" sldId="312"/>
            <ac:graphicFrameMk id="5" creationId="{DC1BC864-4394-4AAC-387B-BFA252FEC946}"/>
          </ac:graphicFrameMkLst>
        </pc:graphicFrameChg>
      </pc:sldChg>
      <pc:sldChg chg="delSp modSp add mod setBg delDesignElem">
        <pc:chgData name="Katie Hudnall" userId="a21d861b84882a75" providerId="LiveId" clId="{B38F858F-EABD-4EE1-AF4C-22116269543A}" dt="2022-07-17T20:43:11.153" v="1246" actId="255"/>
        <pc:sldMkLst>
          <pc:docMk/>
          <pc:sldMk cId="4235027906" sldId="313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4235027906" sldId="313"/>
            <ac:spMk id="9" creationId="{53B021B3-DE93-4AB7-8A18-CF5F1CED88B8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4235027906" sldId="313"/>
            <ac:spMk id="11" creationId="{52D502E5-F6B4-4D58-B4AE-FC466FF15EE8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4235027906" sldId="313"/>
            <ac:spMk id="13" creationId="{9DECDBF4-02B6-4BB4-B65B-B8107AD6A9E8}"/>
          </ac:spMkLst>
        </pc:spChg>
        <pc:graphicFrameChg chg="mod">
          <ac:chgData name="Katie Hudnall" userId="a21d861b84882a75" providerId="LiveId" clId="{B38F858F-EABD-4EE1-AF4C-22116269543A}" dt="2022-07-17T20:43:11.153" v="1246" actId="255"/>
          <ac:graphicFrameMkLst>
            <pc:docMk/>
            <pc:sldMk cId="4235027906" sldId="313"/>
            <ac:graphicFrameMk id="5" creationId="{164ECCA7-4C14-F749-75F7-23217CF1DE3A}"/>
          </ac:graphicFrameMkLst>
        </pc:graphicFrameChg>
      </pc:sldChg>
      <pc:sldChg chg="delSp modSp add setBg delDesignElem">
        <pc:chgData name="Katie Hudnall" userId="a21d861b84882a75" providerId="LiveId" clId="{B38F858F-EABD-4EE1-AF4C-22116269543A}" dt="2022-07-17T21:43:29.383" v="1663" actId="14100"/>
        <pc:sldMkLst>
          <pc:docMk/>
          <pc:sldMk cId="2033988919" sldId="314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033988919" sldId="314"/>
            <ac:spMk id="9228" creationId="{59F81F08-B3D2-4FCD-AA95-9A7D77BA2542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033988919" sldId="314"/>
            <ac:spMk id="9230" creationId="{66537C28-7D02-447F-9F0C-36DE2D1BF6C2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2033988919" sldId="314"/>
            <ac:spMk id="9232" creationId="{4EA3CC4C-B1A0-4F1A-9CF7-5A51A4EDEE14}"/>
          </ac:spMkLst>
        </pc:spChg>
        <pc:picChg chg="mod">
          <ac:chgData name="Katie Hudnall" userId="a21d861b84882a75" providerId="LiveId" clId="{B38F858F-EABD-4EE1-AF4C-22116269543A}" dt="2022-07-17T21:43:29.383" v="1663" actId="14100"/>
          <ac:picMkLst>
            <pc:docMk/>
            <pc:sldMk cId="2033988919" sldId="314"/>
            <ac:picMk id="9218" creationId="{0A3E4728-D09C-A0B0-9E24-F3317BDC579E}"/>
          </ac:picMkLst>
        </pc:picChg>
      </pc:sldChg>
      <pc:sldChg chg="delSp modSp add del mod chgLayout">
        <pc:chgData name="Katie Hudnall" userId="a21d861b84882a75" providerId="LiveId" clId="{B38F858F-EABD-4EE1-AF4C-22116269543A}" dt="2022-07-17T20:44:25.033" v="1255" actId="47"/>
        <pc:sldMkLst>
          <pc:docMk/>
          <pc:sldMk cId="1051597474" sldId="315"/>
        </pc:sldMkLst>
        <pc:spChg chg="mod ord">
          <ac:chgData name="Katie Hudnall" userId="a21d861b84882a75" providerId="LiveId" clId="{B38F858F-EABD-4EE1-AF4C-22116269543A}" dt="2022-07-17T20:44:00.515" v="1252" actId="700"/>
          <ac:spMkLst>
            <pc:docMk/>
            <pc:sldMk cId="1051597474" sldId="315"/>
            <ac:spMk id="2" creationId="{45B0BDE7-7D9E-212E-7AF2-A1E203DA52C8}"/>
          </ac:spMkLst>
        </pc:spChg>
        <pc:spChg chg="mod ord">
          <ac:chgData name="Katie Hudnall" userId="a21d861b84882a75" providerId="LiveId" clId="{B38F858F-EABD-4EE1-AF4C-22116269543A}" dt="2022-07-17T20:44:00.515" v="1252" actId="700"/>
          <ac:spMkLst>
            <pc:docMk/>
            <pc:sldMk cId="1051597474" sldId="315"/>
            <ac:spMk id="8" creationId="{BE093419-81DF-E5A9-D026-6438D9297CE1}"/>
          </ac:spMkLst>
        </pc:spChg>
        <pc:graphicFrameChg chg="mod ord modGraphic">
          <ac:chgData name="Katie Hudnall" userId="a21d861b84882a75" providerId="LiveId" clId="{B38F858F-EABD-4EE1-AF4C-22116269543A}" dt="2022-07-17T20:44:00.515" v="1252" actId="700"/>
          <ac:graphicFrameMkLst>
            <pc:docMk/>
            <pc:sldMk cId="1051597474" sldId="315"/>
            <ac:graphicFrameMk id="7" creationId="{E39E0773-37B3-FB81-732C-611E36D15199}"/>
          </ac:graphicFrameMkLst>
        </pc:graphicFrameChg>
        <pc:cxnChg chg="del">
          <ac:chgData name="Katie Hudnall" userId="a21d861b84882a75" providerId="LiveId" clId="{B38F858F-EABD-4EE1-AF4C-22116269543A}" dt="2022-07-17T20:44:05.093" v="1254" actId="478"/>
          <ac:cxnSpMkLst>
            <pc:docMk/>
            <pc:sldMk cId="1051597474" sldId="315"/>
            <ac:cxnSpMk id="11" creationId="{496D5073-9E3B-9ABC-5440-2B0920F23194}"/>
          </ac:cxnSpMkLst>
        </pc:cxnChg>
        <pc:cxnChg chg="del">
          <ac:chgData name="Katie Hudnall" userId="a21d861b84882a75" providerId="LiveId" clId="{B38F858F-EABD-4EE1-AF4C-22116269543A}" dt="2022-07-17T20:44:03.916" v="1253" actId="478"/>
          <ac:cxnSpMkLst>
            <pc:docMk/>
            <pc:sldMk cId="1051597474" sldId="315"/>
            <ac:cxnSpMk id="13" creationId="{9171B56E-393F-EC0C-1C13-9DACBB172862}"/>
          </ac:cxnSpMkLst>
        </pc:cxn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3610808215" sldId="316"/>
        </pc:sldMkLst>
        <pc:spChg chg="mod">
          <ac:chgData name="Katie Hudnall" userId="a21d861b84882a75" providerId="LiveId" clId="{B38F858F-EABD-4EE1-AF4C-22116269543A}" dt="2022-07-17T20:33:28.179" v="1142" actId="27636"/>
          <ac:spMkLst>
            <pc:docMk/>
            <pc:sldMk cId="3610808215" sldId="316"/>
            <ac:spMk id="5" creationId="{02614670-73A2-10AE-3029-B8129FB0F11B}"/>
          </ac:spMkLst>
        </pc:spChg>
        <pc:spChg chg="mod">
          <ac:chgData name="Katie Hudnall" userId="a21d861b84882a75" providerId="LiveId" clId="{B38F858F-EABD-4EE1-AF4C-22116269543A}" dt="2022-07-17T20:33:28.178" v="1141" actId="27636"/>
          <ac:spMkLst>
            <pc:docMk/>
            <pc:sldMk cId="3610808215" sldId="316"/>
            <ac:spMk id="8" creationId="{FC4673B3-01F5-1CCB-BE61-14B5B74C6960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339766339" sldId="317"/>
        </pc:sldMkLst>
        <pc:spChg chg="mod">
          <ac:chgData name="Katie Hudnall" userId="a21d861b84882a75" providerId="LiveId" clId="{B38F858F-EABD-4EE1-AF4C-22116269543A}" dt="2022-07-17T20:33:28.190" v="1144" actId="27636"/>
          <ac:spMkLst>
            <pc:docMk/>
            <pc:sldMk cId="339766339" sldId="317"/>
            <ac:spMk id="5" creationId="{3FAC039A-F626-4C6B-F201-32312EEB5708}"/>
          </ac:spMkLst>
        </pc:spChg>
      </pc:sldChg>
      <pc:sldChg chg="delSp add del setBg delDesignElem">
        <pc:chgData name="Katie Hudnall" userId="a21d861b84882a75" providerId="LiveId" clId="{B38F858F-EABD-4EE1-AF4C-22116269543A}" dt="2022-07-17T20:44:25.033" v="1255" actId="47"/>
        <pc:sldMkLst>
          <pc:docMk/>
          <pc:sldMk cId="3802674408" sldId="318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802674408" sldId="318"/>
            <ac:spMk id="10252" creationId="{5A59F003-E00A-43F9-91DC-CC54E3B87466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802674408" sldId="318"/>
            <ac:spMk id="10254" creationId="{D74A4382-E3AD-430A-9A1F-DFA3E0E77A7D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802674408" sldId="318"/>
            <ac:spMk id="10256" creationId="{79F40191-0F44-4FD1-82CC-ACB507C14BE6}"/>
          </ac:spMkLst>
        </pc:spChg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3304895293" sldId="319"/>
        </pc:sldMkLst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3185142173" sldId="320"/>
        </pc:sldMkLst>
        <pc:spChg chg="mod">
          <ac:chgData name="Katie Hudnall" userId="a21d861b84882a75" providerId="LiveId" clId="{B38F858F-EABD-4EE1-AF4C-22116269543A}" dt="2022-07-17T20:33:28.195" v="1145" actId="27636"/>
          <ac:spMkLst>
            <pc:docMk/>
            <pc:sldMk cId="3185142173" sldId="320"/>
            <ac:spMk id="5" creationId="{826DD888-5685-080B-B632-7696CD47BB07}"/>
          </ac:spMkLst>
        </pc:spChg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834214538" sldId="321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2423167702" sldId="322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1702564189" sldId="323"/>
        </pc:sldMkLst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1225671912" sldId="324"/>
        </pc:sldMkLst>
        <pc:spChg chg="mod">
          <ac:chgData name="Katie Hudnall" userId="a21d861b84882a75" providerId="LiveId" clId="{B38F858F-EABD-4EE1-AF4C-22116269543A}" dt="2022-07-17T20:33:28.210" v="1149" actId="27636"/>
          <ac:spMkLst>
            <pc:docMk/>
            <pc:sldMk cId="1225671912" sldId="324"/>
            <ac:spMk id="7" creationId="{FE122AF4-A74B-C59E-FAB1-B871280EF1E1}"/>
          </ac:spMkLst>
        </pc:spChg>
        <pc:spChg chg="mod">
          <ac:chgData name="Katie Hudnall" userId="a21d861b84882a75" providerId="LiveId" clId="{B38F858F-EABD-4EE1-AF4C-22116269543A}" dt="2022-07-17T20:33:28.209" v="1148" actId="27636"/>
          <ac:spMkLst>
            <pc:docMk/>
            <pc:sldMk cId="1225671912" sldId="324"/>
            <ac:spMk id="8" creationId="{D16CEB07-3169-A1CC-27E0-3A81A7E41407}"/>
          </ac:spMkLst>
        </pc:spChg>
        <pc:spChg chg="mod">
          <ac:chgData name="Katie Hudnall" userId="a21d861b84882a75" providerId="LiveId" clId="{B38F858F-EABD-4EE1-AF4C-22116269543A}" dt="2022-07-17T20:33:28.204" v="1147" actId="27636"/>
          <ac:spMkLst>
            <pc:docMk/>
            <pc:sldMk cId="1225671912" sldId="324"/>
            <ac:spMk id="9" creationId="{E54525D6-5059-7E51-B5FE-171F555F9ED3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3661494621" sldId="325"/>
        </pc:sldMkLst>
        <pc:spChg chg="mod">
          <ac:chgData name="Katie Hudnall" userId="a21d861b84882a75" providerId="LiveId" clId="{B38F858F-EABD-4EE1-AF4C-22116269543A}" dt="2022-07-17T20:33:28.214" v="1150" actId="27636"/>
          <ac:spMkLst>
            <pc:docMk/>
            <pc:sldMk cId="3661494621" sldId="325"/>
            <ac:spMk id="17" creationId="{38279C47-EAF2-996A-D152-857D370AB185}"/>
          </ac:spMkLst>
        </pc:spChg>
        <pc:spChg chg="mod">
          <ac:chgData name="Katie Hudnall" userId="a21d861b84882a75" providerId="LiveId" clId="{B38F858F-EABD-4EE1-AF4C-22116269543A}" dt="2022-07-17T20:33:28.216" v="1151" actId="27636"/>
          <ac:spMkLst>
            <pc:docMk/>
            <pc:sldMk cId="3661494621" sldId="325"/>
            <ac:spMk id="20" creationId="{CA4BE2EB-5B88-2271-6BDD-E74F12472A80}"/>
          </ac:spMkLst>
        </pc:spChg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1052075877" sldId="326"/>
        </pc:sldMkLst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752983407" sldId="327"/>
        </pc:sldMkLst>
        <pc:spChg chg="mod">
          <ac:chgData name="Katie Hudnall" userId="a21d861b84882a75" providerId="LiveId" clId="{B38F858F-EABD-4EE1-AF4C-22116269543A}" dt="2022-07-17T20:33:28.236" v="1157" actId="27636"/>
          <ac:spMkLst>
            <pc:docMk/>
            <pc:sldMk cId="752983407" sldId="327"/>
            <ac:spMk id="7" creationId="{4D5A7CBE-9450-D5A2-4BA6-B3FEAB1996E6}"/>
          </ac:spMkLst>
        </pc:spChg>
        <pc:spChg chg="mod">
          <ac:chgData name="Katie Hudnall" userId="a21d861b84882a75" providerId="LiveId" clId="{B38F858F-EABD-4EE1-AF4C-22116269543A}" dt="2022-07-17T20:33:28.235" v="1156" actId="27636"/>
          <ac:spMkLst>
            <pc:docMk/>
            <pc:sldMk cId="752983407" sldId="327"/>
            <ac:spMk id="8" creationId="{20F1211B-298B-A271-45D3-6673CCA5EB91}"/>
          </ac:spMkLst>
        </pc:spChg>
      </pc:sldChg>
      <pc:sldChg chg="delSp add del setBg delDesignElem">
        <pc:chgData name="Katie Hudnall" userId="a21d861b84882a75" providerId="LiveId" clId="{B38F858F-EABD-4EE1-AF4C-22116269543A}" dt="2022-07-17T20:44:25.033" v="1255" actId="47"/>
        <pc:sldMkLst>
          <pc:docMk/>
          <pc:sldMk cId="3541852213" sldId="328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541852213" sldId="328"/>
            <ac:spMk id="18439" creationId="{2D2B266D-3625-4584-A5C3-7D3F672CFF30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541852213" sldId="328"/>
            <ac:spMk id="18441" creationId="{C463B99A-73EE-4FBB-B7C4-F9F9BCC25C65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3541852213" sldId="328"/>
            <ac:spMk id="18443" creationId="{A5D2A5D1-BA0D-47D3-B051-DA7743C46E28}"/>
          </ac:spMkLst>
        </pc:spChg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2764870266" sldId="329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4223223423" sldId="330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669385358" sldId="331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1360009414" sldId="332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2897929353" sldId="333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1499241599" sldId="334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2721175911" sldId="335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209093648" sldId="336"/>
        </pc:sldMkLst>
      </pc:sldChg>
      <pc:sldChg chg="add del">
        <pc:chgData name="Katie Hudnall" userId="a21d861b84882a75" providerId="LiveId" clId="{B38F858F-EABD-4EE1-AF4C-22116269543A}" dt="2022-07-17T20:44:25.033" v="1255" actId="47"/>
        <pc:sldMkLst>
          <pc:docMk/>
          <pc:sldMk cId="3637193770" sldId="337"/>
        </pc:sldMkLst>
      </pc:sldChg>
      <pc:sldChg chg="delSp add del setBg delDesignElem">
        <pc:chgData name="Katie Hudnall" userId="a21d861b84882a75" providerId="LiveId" clId="{B38F858F-EABD-4EE1-AF4C-22116269543A}" dt="2022-07-17T20:44:25.033" v="1255" actId="47"/>
        <pc:sldMkLst>
          <pc:docMk/>
          <pc:sldMk cId="1696451891" sldId="338"/>
        </pc:sldMkLst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1696451891" sldId="338"/>
            <ac:spMk id="19470" creationId="{45D37F4E-DDB4-456B-97E0-9937730A039F}"/>
          </ac:spMkLst>
        </pc:spChg>
        <pc:spChg chg="del">
          <ac:chgData name="Katie Hudnall" userId="a21d861b84882a75" providerId="LiveId" clId="{B38F858F-EABD-4EE1-AF4C-22116269543A}" dt="2022-07-17T20:33:27.868" v="1139"/>
          <ac:spMkLst>
            <pc:docMk/>
            <pc:sldMk cId="1696451891" sldId="338"/>
            <ac:spMk id="19472" creationId="{B2DD41CD-8F47-4F56-AD12-4E2FF7696987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465908806" sldId="339"/>
        </pc:sldMkLst>
        <pc:spChg chg="mod">
          <ac:chgData name="Katie Hudnall" userId="a21d861b84882a75" providerId="LiveId" clId="{B38F858F-EABD-4EE1-AF4C-22116269543A}" dt="2022-07-17T20:33:28.244" v="1158" actId="27636"/>
          <ac:spMkLst>
            <pc:docMk/>
            <pc:sldMk cId="465908806" sldId="339"/>
            <ac:spMk id="3" creationId="{5060311A-040A-D44C-5ADE-CF3FA85E7030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4250913226" sldId="340"/>
        </pc:sldMkLst>
        <pc:spChg chg="mod">
          <ac:chgData name="Katie Hudnall" userId="a21d861b84882a75" providerId="LiveId" clId="{B38F858F-EABD-4EE1-AF4C-22116269543A}" dt="2022-07-17T20:33:28.251" v="1159" actId="27636"/>
          <ac:spMkLst>
            <pc:docMk/>
            <pc:sldMk cId="4250913226" sldId="340"/>
            <ac:spMk id="3" creationId="{5060311A-040A-D44C-5ADE-CF3FA85E7030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1067307323" sldId="341"/>
        </pc:sldMkLst>
        <pc:spChg chg="mod">
          <ac:chgData name="Katie Hudnall" userId="a21d861b84882a75" providerId="LiveId" clId="{B38F858F-EABD-4EE1-AF4C-22116269543A}" dt="2022-07-17T20:33:28.263" v="1160" actId="27636"/>
          <ac:spMkLst>
            <pc:docMk/>
            <pc:sldMk cId="1067307323" sldId="341"/>
            <ac:spMk id="3" creationId="{5060311A-040A-D44C-5ADE-CF3FA85E7030}"/>
          </ac:spMkLst>
        </pc:spChg>
      </pc:sldChg>
      <pc:sldChg chg="modSp add del mod">
        <pc:chgData name="Katie Hudnall" userId="a21d861b84882a75" providerId="LiveId" clId="{B38F858F-EABD-4EE1-AF4C-22116269543A}" dt="2022-07-17T20:44:25.033" v="1255" actId="47"/>
        <pc:sldMkLst>
          <pc:docMk/>
          <pc:sldMk cId="3282740224" sldId="342"/>
        </pc:sldMkLst>
        <pc:spChg chg="mod">
          <ac:chgData name="Katie Hudnall" userId="a21d861b84882a75" providerId="LiveId" clId="{B38F858F-EABD-4EE1-AF4C-22116269543A}" dt="2022-07-17T20:33:28.274" v="1161" actId="27636"/>
          <ac:spMkLst>
            <pc:docMk/>
            <pc:sldMk cId="3282740224" sldId="342"/>
            <ac:spMk id="3" creationId="{5060311A-040A-D44C-5ADE-CF3FA85E7030}"/>
          </ac:spMkLst>
        </pc:spChg>
      </pc:sldChg>
      <pc:sldChg chg="delSp modSp add del mod setBg modClrScheme delDesignElem chgLayout">
        <pc:chgData name="Katie Hudnall" userId="a21d861b84882a75" providerId="LiveId" clId="{B38F858F-EABD-4EE1-AF4C-22116269543A}" dt="2022-07-17T20:36:17.900" v="1174" actId="2696"/>
        <pc:sldMkLst>
          <pc:docMk/>
          <pc:sldMk cId="1266579030" sldId="343"/>
        </pc:sldMkLst>
        <pc:spChg chg="mod ord">
          <ac:chgData name="Katie Hudnall" userId="a21d861b84882a75" providerId="LiveId" clId="{B38F858F-EABD-4EE1-AF4C-22116269543A}" dt="2022-07-17T20:36:00.880" v="1173" actId="20577"/>
          <ac:spMkLst>
            <pc:docMk/>
            <pc:sldMk cId="1266579030" sldId="343"/>
            <ac:spMk id="2" creationId="{44AD17D2-AE1F-B546-BD55-3853A314EEE9}"/>
          </ac:spMkLst>
        </pc:spChg>
        <pc:spChg chg="mod ord">
          <ac:chgData name="Katie Hudnall" userId="a21d861b84882a75" providerId="LiveId" clId="{B38F858F-EABD-4EE1-AF4C-22116269543A}" dt="2022-07-17T20:35:52.525" v="1166" actId="700"/>
          <ac:spMkLst>
            <pc:docMk/>
            <pc:sldMk cId="1266579030" sldId="343"/>
            <ac:spMk id="3" creationId="{B56D0D1F-36F0-26FB-888E-ECD8BD08E6ED}"/>
          </ac:spMkLst>
        </pc:spChg>
        <pc:spChg chg="del">
          <ac:chgData name="Katie Hudnall" userId="a21d861b84882a75" providerId="LiveId" clId="{B38F858F-EABD-4EE1-AF4C-22116269543A}" dt="2022-07-17T20:33:53.506" v="1163"/>
          <ac:spMkLst>
            <pc:docMk/>
            <pc:sldMk cId="1266579030" sldId="343"/>
            <ac:spMk id="8" creationId="{289ED1AA-8684-4D37-B208-8777E1A7780D}"/>
          </ac:spMkLst>
        </pc:spChg>
        <pc:spChg chg="del">
          <ac:chgData name="Katie Hudnall" userId="a21d861b84882a75" providerId="LiveId" clId="{B38F858F-EABD-4EE1-AF4C-22116269543A}" dt="2022-07-17T20:33:53.506" v="1163"/>
          <ac:spMkLst>
            <pc:docMk/>
            <pc:sldMk cId="1266579030" sldId="343"/>
            <ac:spMk id="10" creationId="{4180E01B-B1F4-437C-807D-1C930718EE64}"/>
          </ac:spMkLst>
        </pc:spChg>
        <pc:spChg chg="del">
          <ac:chgData name="Katie Hudnall" userId="a21d861b84882a75" providerId="LiveId" clId="{B38F858F-EABD-4EE1-AF4C-22116269543A}" dt="2022-07-17T20:33:53.506" v="1163"/>
          <ac:spMkLst>
            <pc:docMk/>
            <pc:sldMk cId="1266579030" sldId="343"/>
            <ac:spMk id="12" creationId="{41F77738-2AF0-4750-A0C7-F97C2C17590E}"/>
          </ac:spMkLst>
        </pc:spChg>
      </pc:sldChg>
      <pc:sldChg chg="addSp modSp new del mod modClrScheme chgLayout">
        <pc:chgData name="Katie Hudnall" userId="a21d861b84882a75" providerId="LiveId" clId="{B38F858F-EABD-4EE1-AF4C-22116269543A}" dt="2022-07-17T20:37:27.596" v="1197" actId="2696"/>
        <pc:sldMkLst>
          <pc:docMk/>
          <pc:sldMk cId="1893435581" sldId="343"/>
        </pc:sldMkLst>
        <pc:spChg chg="add mod">
          <ac:chgData name="Katie Hudnall" userId="a21d861b84882a75" providerId="LiveId" clId="{B38F858F-EABD-4EE1-AF4C-22116269543A}" dt="2022-07-17T20:36:35.427" v="1191" actId="20577"/>
          <ac:spMkLst>
            <pc:docMk/>
            <pc:sldMk cId="1893435581" sldId="343"/>
            <ac:spMk id="2" creationId="{CFB606B0-6E54-4746-7462-A362EAA3B083}"/>
          </ac:spMkLst>
        </pc:spChg>
        <pc:spChg chg="add mod">
          <ac:chgData name="Katie Hudnall" userId="a21d861b84882a75" providerId="LiveId" clId="{B38F858F-EABD-4EE1-AF4C-22116269543A}" dt="2022-07-17T20:36:55.524" v="1193" actId="27636"/>
          <ac:spMkLst>
            <pc:docMk/>
            <pc:sldMk cId="1893435581" sldId="343"/>
            <ac:spMk id="3" creationId="{99893370-7A09-C022-A416-56A8617617AC}"/>
          </ac:spMkLst>
        </pc:spChg>
      </pc:sldChg>
      <pc:sldChg chg="modSp add mod ord">
        <pc:chgData name="Katie Hudnall" userId="a21d861b84882a75" providerId="LiveId" clId="{B38F858F-EABD-4EE1-AF4C-22116269543A}" dt="2022-07-17T20:38:05.287" v="1217" actId="27636"/>
        <pc:sldMkLst>
          <pc:docMk/>
          <pc:sldMk cId="2792006226" sldId="344"/>
        </pc:sldMkLst>
        <pc:spChg chg="mod">
          <ac:chgData name="Katie Hudnall" userId="a21d861b84882a75" providerId="LiveId" clId="{B38F858F-EABD-4EE1-AF4C-22116269543A}" dt="2022-07-17T20:37:48.946" v="1215" actId="20577"/>
          <ac:spMkLst>
            <pc:docMk/>
            <pc:sldMk cId="2792006226" sldId="344"/>
            <ac:spMk id="2" creationId="{4D0CC2AB-5BD9-5718-A3CC-77B874C75929}"/>
          </ac:spMkLst>
        </pc:spChg>
        <pc:spChg chg="mod">
          <ac:chgData name="Katie Hudnall" userId="a21d861b84882a75" providerId="LiveId" clId="{B38F858F-EABD-4EE1-AF4C-22116269543A}" dt="2022-07-17T20:38:05.287" v="1217" actId="27636"/>
          <ac:spMkLst>
            <pc:docMk/>
            <pc:sldMk cId="2792006226" sldId="344"/>
            <ac:spMk id="3" creationId="{847D0DC9-044C-C49D-3AA5-387F5CD56F0C}"/>
          </ac:spMkLst>
        </pc:spChg>
      </pc:sldChg>
      <pc:sldChg chg="del delDesignElem">
        <pc:chgData name="Katie Hudnall" userId="a21d861b84882a75" providerId="LiveId" clId="{B38F858F-EABD-4EE1-AF4C-22116269543A}" dt="2022-07-17T20:44:54.838" v="1284" actId="47"/>
        <pc:sldMkLst>
          <pc:docMk/>
          <pc:sldMk cId="3741222842" sldId="345"/>
        </pc:sldMkLst>
      </pc:sldChg>
      <pc:sldChg chg="del delDesignElem">
        <pc:chgData name="Katie Hudnall" userId="a21d861b84882a75" providerId="LiveId" clId="{B38F858F-EABD-4EE1-AF4C-22116269543A}" dt="2022-07-17T20:44:54.838" v="1284" actId="47"/>
        <pc:sldMkLst>
          <pc:docMk/>
          <pc:sldMk cId="3528746035" sldId="346"/>
        </pc:sldMkLst>
      </pc:sldChg>
      <pc:sldChg chg="addSp delSp modSp mod modClrScheme chgLayout">
        <pc:chgData name="Katie Hudnall" userId="a21d861b84882a75" providerId="LiveId" clId="{B38F858F-EABD-4EE1-AF4C-22116269543A}" dt="2022-07-17T20:51:02.608" v="1335" actId="1076"/>
        <pc:sldMkLst>
          <pc:docMk/>
          <pc:sldMk cId="1051597474" sldId="347"/>
        </pc:sldMkLst>
        <pc:spChg chg="mod ord">
          <ac:chgData name="Katie Hudnall" userId="a21d861b84882a75" providerId="LiveId" clId="{B38F858F-EABD-4EE1-AF4C-22116269543A}" dt="2022-07-17T20:51:02.608" v="1335" actId="1076"/>
          <ac:spMkLst>
            <pc:docMk/>
            <pc:sldMk cId="1051597474" sldId="347"/>
            <ac:spMk id="2" creationId="{45B0BDE7-7D9E-212E-7AF2-A1E203DA52C8}"/>
          </ac:spMkLst>
        </pc:spChg>
        <pc:spChg chg="add del mod">
          <ac:chgData name="Katie Hudnall" userId="a21d861b84882a75" providerId="LiveId" clId="{B38F858F-EABD-4EE1-AF4C-22116269543A}" dt="2022-07-17T20:49:01.588" v="1309"/>
          <ac:spMkLst>
            <pc:docMk/>
            <pc:sldMk cId="1051597474" sldId="347"/>
            <ac:spMk id="4" creationId="{9E526397-9949-503A-AD72-B34631DFD3DB}"/>
          </ac:spMkLst>
        </pc:spChg>
        <pc:spChg chg="del mod ord">
          <ac:chgData name="Katie Hudnall" userId="a21d861b84882a75" providerId="LiveId" clId="{B38F858F-EABD-4EE1-AF4C-22116269543A}" dt="2022-07-17T20:48:56.628" v="1308" actId="478"/>
          <ac:spMkLst>
            <pc:docMk/>
            <pc:sldMk cId="1051597474" sldId="347"/>
            <ac:spMk id="8" creationId="{BE093419-81DF-E5A9-D026-6438D9297CE1}"/>
          </ac:spMkLst>
        </pc:spChg>
        <pc:spChg chg="add mod">
          <ac:chgData name="Katie Hudnall" userId="a21d861b84882a75" providerId="LiveId" clId="{B38F858F-EABD-4EE1-AF4C-22116269543A}" dt="2022-07-17T20:50:24.328" v="1328" actId="1076"/>
          <ac:spMkLst>
            <pc:docMk/>
            <pc:sldMk cId="1051597474" sldId="347"/>
            <ac:spMk id="12" creationId="{03699ED3-DC67-AE94-8593-AA870F43D03D}"/>
          </ac:spMkLst>
        </pc:spChg>
        <pc:graphicFrameChg chg="mod ord modGraphic">
          <ac:chgData name="Katie Hudnall" userId="a21d861b84882a75" providerId="LiveId" clId="{B38F858F-EABD-4EE1-AF4C-22116269543A}" dt="2022-07-17T20:46:58.950" v="1298" actId="700"/>
          <ac:graphicFrameMkLst>
            <pc:docMk/>
            <pc:sldMk cId="1051597474" sldId="347"/>
            <ac:graphicFrameMk id="7" creationId="{E39E0773-37B3-FB81-732C-611E36D15199}"/>
          </ac:graphicFrameMkLst>
        </pc:graphicFrameChg>
        <pc:picChg chg="mod">
          <ac:chgData name="Katie Hudnall" userId="a21d861b84882a75" providerId="LiveId" clId="{B38F858F-EABD-4EE1-AF4C-22116269543A}" dt="2022-07-17T20:47:14.989" v="1302" actId="1076"/>
          <ac:picMkLst>
            <pc:docMk/>
            <pc:sldMk cId="1051597474" sldId="347"/>
            <ac:picMk id="1026" creationId="{EAE7D623-9967-7C71-3962-10244BCE57C6}"/>
          </ac:picMkLst>
        </pc:picChg>
        <pc:cxnChg chg="del">
          <ac:chgData name="Katie Hudnall" userId="a21d861b84882a75" providerId="LiveId" clId="{B38F858F-EABD-4EE1-AF4C-22116269543A}" dt="2022-07-17T20:45:10.878" v="1287" actId="478"/>
          <ac:cxnSpMkLst>
            <pc:docMk/>
            <pc:sldMk cId="1051597474" sldId="347"/>
            <ac:cxnSpMk id="11" creationId="{496D5073-9E3B-9ABC-5440-2B0920F23194}"/>
          </ac:cxnSpMkLst>
        </pc:cxnChg>
        <pc:cxnChg chg="del">
          <ac:chgData name="Katie Hudnall" userId="a21d861b84882a75" providerId="LiveId" clId="{B38F858F-EABD-4EE1-AF4C-22116269543A}" dt="2022-07-17T20:45:09.953" v="1286" actId="478"/>
          <ac:cxnSpMkLst>
            <pc:docMk/>
            <pc:sldMk cId="1051597474" sldId="347"/>
            <ac:cxnSpMk id="13" creationId="{9171B56E-393F-EC0C-1C13-9DACBB172862}"/>
          </ac:cxnSpMkLst>
        </pc:cxnChg>
      </pc:sldChg>
      <pc:sldChg chg="addSp delSp modSp mod chgLayout">
        <pc:chgData name="Katie Hudnall" userId="a21d861b84882a75" providerId="LiveId" clId="{B38F858F-EABD-4EE1-AF4C-22116269543A}" dt="2022-07-17T21:00:43.452" v="1437" actId="1076"/>
        <pc:sldMkLst>
          <pc:docMk/>
          <pc:sldMk cId="3610808215" sldId="348"/>
        </pc:sldMkLst>
        <pc:spChg chg="mod ord">
          <ac:chgData name="Katie Hudnall" userId="a21d861b84882a75" providerId="LiveId" clId="{B38F858F-EABD-4EE1-AF4C-22116269543A}" dt="2022-07-17T21:00:15.672" v="1429" actId="700"/>
          <ac:spMkLst>
            <pc:docMk/>
            <pc:sldMk cId="3610808215" sldId="348"/>
            <ac:spMk id="2" creationId="{74D1BE6F-E42E-4A65-6836-2867701E4BA5}"/>
          </ac:spMkLst>
        </pc:spChg>
        <pc:spChg chg="add mod ord">
          <ac:chgData name="Katie Hudnall" userId="a21d861b84882a75" providerId="LiveId" clId="{B38F858F-EABD-4EE1-AF4C-22116269543A}" dt="2022-07-17T21:00:20.800" v="1432" actId="27636"/>
          <ac:spMkLst>
            <pc:docMk/>
            <pc:sldMk cId="3610808215" sldId="348"/>
            <ac:spMk id="4" creationId="{ADDC8634-0C2C-B06B-1C2A-CA5F7A1CC8B6}"/>
          </ac:spMkLst>
        </pc:spChg>
        <pc:spChg chg="del mod ord">
          <ac:chgData name="Katie Hudnall" userId="a21d861b84882a75" providerId="LiveId" clId="{B38F858F-EABD-4EE1-AF4C-22116269543A}" dt="2022-07-17T20:51:56.347" v="1346" actId="478"/>
          <ac:spMkLst>
            <pc:docMk/>
            <pc:sldMk cId="3610808215" sldId="348"/>
            <ac:spMk id="5" creationId="{02614670-73A2-10AE-3029-B8129FB0F11B}"/>
          </ac:spMkLst>
        </pc:spChg>
        <pc:spChg chg="del mod ord">
          <ac:chgData name="Katie Hudnall" userId="a21d861b84882a75" providerId="LiveId" clId="{B38F858F-EABD-4EE1-AF4C-22116269543A}" dt="2022-07-17T20:51:54.396" v="1345" actId="478"/>
          <ac:spMkLst>
            <pc:docMk/>
            <pc:sldMk cId="3610808215" sldId="348"/>
            <ac:spMk id="8" creationId="{FC4673B3-01F5-1CCB-BE61-14B5B74C6960}"/>
          </ac:spMkLst>
        </pc:spChg>
        <pc:spChg chg="add mod ord">
          <ac:chgData name="Katie Hudnall" userId="a21d861b84882a75" providerId="LiveId" clId="{B38F858F-EABD-4EE1-AF4C-22116269543A}" dt="2022-07-17T21:00:38.691" v="1436" actId="1076"/>
          <ac:spMkLst>
            <pc:docMk/>
            <pc:sldMk cId="3610808215" sldId="348"/>
            <ac:spMk id="10" creationId="{3DFAECD5-77F9-E4BC-545F-D418672B1980}"/>
          </ac:spMkLst>
        </pc:spChg>
        <pc:picChg chg="del mod">
          <ac:chgData name="Katie Hudnall" userId="a21d861b84882a75" providerId="LiveId" clId="{B38F858F-EABD-4EE1-AF4C-22116269543A}" dt="2022-07-17T20:52:06.218" v="1349" actId="478"/>
          <ac:picMkLst>
            <pc:docMk/>
            <pc:sldMk cId="3610808215" sldId="348"/>
            <ac:picMk id="9" creationId="{FEE79EA0-5C0A-93B9-858A-FACF2104CE41}"/>
          </ac:picMkLst>
        </pc:picChg>
        <pc:picChg chg="add del mod">
          <ac:chgData name="Katie Hudnall" userId="a21d861b84882a75" providerId="LiveId" clId="{B38F858F-EABD-4EE1-AF4C-22116269543A}" dt="2022-07-17T20:55:18.135" v="1396" actId="478"/>
          <ac:picMkLst>
            <pc:docMk/>
            <pc:sldMk cId="3610808215" sldId="348"/>
            <ac:picMk id="11" creationId="{59CC0C84-4BF1-230C-64E1-914841EDB9F0}"/>
          </ac:picMkLst>
        </pc:picChg>
        <pc:picChg chg="add mod">
          <ac:chgData name="Katie Hudnall" userId="a21d861b84882a75" providerId="LiveId" clId="{B38F858F-EABD-4EE1-AF4C-22116269543A}" dt="2022-07-17T21:00:43.452" v="1437" actId="1076"/>
          <ac:picMkLst>
            <pc:docMk/>
            <pc:sldMk cId="3610808215" sldId="348"/>
            <ac:picMk id="15" creationId="{713F95F8-38E5-CE24-DA9D-96A87FF9EFC6}"/>
          </ac:picMkLst>
        </pc:picChg>
        <pc:cxnChg chg="del">
          <ac:chgData name="Katie Hudnall" userId="a21d861b84882a75" providerId="LiveId" clId="{B38F858F-EABD-4EE1-AF4C-22116269543A}" dt="2022-07-17T20:51:39.301" v="1341" actId="478"/>
          <ac:cxnSpMkLst>
            <pc:docMk/>
            <pc:sldMk cId="3610808215" sldId="348"/>
            <ac:cxnSpMk id="13" creationId="{62980114-69B4-CA32-1260-1FE74854BF3E}"/>
          </ac:cxnSpMkLst>
        </pc:cxnChg>
        <pc:cxnChg chg="del">
          <ac:chgData name="Katie Hudnall" userId="a21d861b84882a75" providerId="LiveId" clId="{B38F858F-EABD-4EE1-AF4C-22116269543A}" dt="2022-07-17T20:51:38.292" v="1340" actId="478"/>
          <ac:cxnSpMkLst>
            <pc:docMk/>
            <pc:sldMk cId="3610808215" sldId="348"/>
            <ac:cxnSpMk id="14" creationId="{77AD972E-FDB0-DD28-6FE1-B93BA9E2D63D}"/>
          </ac:cxnSpMkLst>
        </pc:cxnChg>
      </pc:sldChg>
      <pc:sldChg chg="addSp delSp modSp mod chgLayout">
        <pc:chgData name="Katie Hudnall" userId="a21d861b84882a75" providerId="LiveId" clId="{B38F858F-EABD-4EE1-AF4C-22116269543A}" dt="2022-07-17T21:11:11.856" v="1517" actId="1076"/>
        <pc:sldMkLst>
          <pc:docMk/>
          <pc:sldMk cId="339766339" sldId="349"/>
        </pc:sldMkLst>
        <pc:spChg chg="mod ord">
          <ac:chgData name="Katie Hudnall" userId="a21d861b84882a75" providerId="LiveId" clId="{B38F858F-EABD-4EE1-AF4C-22116269543A}" dt="2022-07-17T21:09:02.744" v="1504" actId="700"/>
          <ac:spMkLst>
            <pc:docMk/>
            <pc:sldMk cId="339766339" sldId="349"/>
            <ac:spMk id="2" creationId="{40DDBB47-800A-BF24-A438-CE339B879E31}"/>
          </ac:spMkLst>
        </pc:spChg>
        <pc:spChg chg="add del mod ord">
          <ac:chgData name="Katie Hudnall" userId="a21d861b84882a75" providerId="LiveId" clId="{B38F858F-EABD-4EE1-AF4C-22116269543A}" dt="2022-07-17T21:05:06.345" v="1471" actId="700"/>
          <ac:spMkLst>
            <pc:docMk/>
            <pc:sldMk cId="339766339" sldId="349"/>
            <ac:spMk id="3" creationId="{1719421D-26B4-34C3-6AF9-931A3EF5C258}"/>
          </ac:spMkLst>
        </pc:spChg>
        <pc:spChg chg="del mod ord">
          <ac:chgData name="Katie Hudnall" userId="a21d861b84882a75" providerId="LiveId" clId="{B38F858F-EABD-4EE1-AF4C-22116269543A}" dt="2022-07-17T21:05:12.073" v="1472" actId="478"/>
          <ac:spMkLst>
            <pc:docMk/>
            <pc:sldMk cId="339766339" sldId="349"/>
            <ac:spMk id="5" creationId="{3FAC039A-F626-4C6B-F201-32312EEB5708}"/>
          </ac:spMkLst>
        </pc:spChg>
        <pc:spChg chg="add mod ord">
          <ac:chgData name="Katie Hudnall" userId="a21d861b84882a75" providerId="LiveId" clId="{B38F858F-EABD-4EE1-AF4C-22116269543A}" dt="2022-07-17T21:10:35.910" v="1515" actId="255"/>
          <ac:spMkLst>
            <pc:docMk/>
            <pc:sldMk cId="339766339" sldId="349"/>
            <ac:spMk id="6" creationId="{EE8B3890-190C-CA4D-818D-5D45EA466294}"/>
          </ac:spMkLst>
        </pc:spChg>
        <pc:spChg chg="add del mod">
          <ac:chgData name="Katie Hudnall" userId="a21d861b84882a75" providerId="LiveId" clId="{B38F858F-EABD-4EE1-AF4C-22116269543A}" dt="2022-07-17T21:06:09.958" v="1487"/>
          <ac:spMkLst>
            <pc:docMk/>
            <pc:sldMk cId="339766339" sldId="349"/>
            <ac:spMk id="8" creationId="{41D229F5-AF5B-E258-B8F1-32B112552BEB}"/>
          </ac:spMkLst>
        </pc:spChg>
        <pc:picChg chg="add mod ord">
          <ac:chgData name="Katie Hudnall" userId="a21d861b84882a75" providerId="LiveId" clId="{B38F858F-EABD-4EE1-AF4C-22116269543A}" dt="2022-07-17T21:11:11.856" v="1517" actId="1076"/>
          <ac:picMkLst>
            <pc:docMk/>
            <pc:sldMk cId="339766339" sldId="349"/>
            <ac:picMk id="14" creationId="{4C2ED40C-F158-794B-FBCB-3AD241C7AABB}"/>
          </ac:picMkLst>
        </pc:picChg>
        <pc:picChg chg="del">
          <ac:chgData name="Katie Hudnall" userId="a21d861b84882a75" providerId="LiveId" clId="{B38F858F-EABD-4EE1-AF4C-22116269543A}" dt="2022-07-17T21:05:00.696" v="1470" actId="478"/>
          <ac:picMkLst>
            <pc:docMk/>
            <pc:sldMk cId="339766339" sldId="349"/>
            <ac:picMk id="3078" creationId="{A9CC4F62-6A83-96A4-4960-1E4F4DEB9A98}"/>
          </ac:picMkLst>
        </pc:picChg>
        <pc:cxnChg chg="del">
          <ac:chgData name="Katie Hudnall" userId="a21d861b84882a75" providerId="LiveId" clId="{B38F858F-EABD-4EE1-AF4C-22116269543A}" dt="2022-07-17T21:06:42.058" v="1491" actId="478"/>
          <ac:cxnSpMkLst>
            <pc:docMk/>
            <pc:sldMk cId="339766339" sldId="349"/>
            <ac:cxnSpMk id="12" creationId="{BE980F9A-5D9B-882B-C0B7-C2BAE0D104FA}"/>
          </ac:cxnSpMkLst>
        </pc:cxnChg>
        <pc:cxnChg chg="del">
          <ac:chgData name="Katie Hudnall" userId="a21d861b84882a75" providerId="LiveId" clId="{B38F858F-EABD-4EE1-AF4C-22116269543A}" dt="2022-07-17T21:06:40.618" v="1490" actId="478"/>
          <ac:cxnSpMkLst>
            <pc:docMk/>
            <pc:sldMk cId="339766339" sldId="349"/>
            <ac:cxnSpMk id="13" creationId="{30F2677A-BA6E-B6CE-864D-7375DEB1AD47}"/>
          </ac:cxnSpMkLst>
        </pc:cxnChg>
      </pc:sldChg>
      <pc:sldChg chg="modSp mod delDesignElem">
        <pc:chgData name="Katie Hudnall" userId="a21d861b84882a75" providerId="LiveId" clId="{B38F858F-EABD-4EE1-AF4C-22116269543A}" dt="2022-07-17T21:43:49.791" v="1666" actId="1076"/>
        <pc:sldMkLst>
          <pc:docMk/>
          <pc:sldMk cId="3802674408" sldId="350"/>
        </pc:sldMkLst>
        <pc:spChg chg="mod">
          <ac:chgData name="Katie Hudnall" userId="a21d861b84882a75" providerId="LiveId" clId="{B38F858F-EABD-4EE1-AF4C-22116269543A}" dt="2022-07-17T21:43:49.791" v="1666" actId="1076"/>
          <ac:spMkLst>
            <pc:docMk/>
            <pc:sldMk cId="3802674408" sldId="350"/>
            <ac:spMk id="2" creationId="{6355CD23-07E8-E782-4C72-18EBB8694296}"/>
          </ac:spMkLst>
        </pc:spChg>
        <pc:picChg chg="mod">
          <ac:chgData name="Katie Hudnall" userId="a21d861b84882a75" providerId="LiveId" clId="{B38F858F-EABD-4EE1-AF4C-22116269543A}" dt="2022-07-17T21:43:45.455" v="1665" actId="14100"/>
          <ac:picMkLst>
            <pc:docMk/>
            <pc:sldMk cId="3802674408" sldId="350"/>
            <ac:picMk id="10242" creationId="{1AD13445-2211-D8B1-3AAD-0BC5A5D9CF10}"/>
          </ac:picMkLst>
        </pc:picChg>
      </pc:sldChg>
      <pc:sldChg chg="addSp delSp modSp mod modClrScheme chgLayout">
        <pc:chgData name="Katie Hudnall" userId="a21d861b84882a75" providerId="LiveId" clId="{B38F858F-EABD-4EE1-AF4C-22116269543A}" dt="2022-07-17T21:44:42.668" v="1680" actId="1582"/>
        <pc:sldMkLst>
          <pc:docMk/>
          <pc:sldMk cId="3304895293" sldId="351"/>
        </pc:sldMkLst>
        <pc:spChg chg="mod ord">
          <ac:chgData name="Katie Hudnall" userId="a21d861b84882a75" providerId="LiveId" clId="{B38F858F-EABD-4EE1-AF4C-22116269543A}" dt="2022-07-17T21:43:57.905" v="1667" actId="700"/>
          <ac:spMkLst>
            <pc:docMk/>
            <pc:sldMk cId="3304895293" sldId="351"/>
            <ac:spMk id="2" creationId="{72FBE221-0A81-98DF-C0D2-38AF578F7610}"/>
          </ac:spMkLst>
        </pc:spChg>
        <pc:spChg chg="mod ord">
          <ac:chgData name="Katie Hudnall" userId="a21d861b84882a75" providerId="LiveId" clId="{B38F858F-EABD-4EE1-AF4C-22116269543A}" dt="2022-07-17T21:43:57.933" v="1669" actId="27636"/>
          <ac:spMkLst>
            <pc:docMk/>
            <pc:sldMk cId="3304895293" sldId="351"/>
            <ac:spMk id="3" creationId="{53184D1E-6313-18F0-E6FC-8C6BEBDE8D73}"/>
          </ac:spMkLst>
        </pc:spChg>
        <pc:spChg chg="add del mod ord">
          <ac:chgData name="Katie Hudnall" userId="a21d861b84882a75" providerId="LiveId" clId="{B38F858F-EABD-4EE1-AF4C-22116269543A}" dt="2022-07-17T21:28:10.114" v="1569" actId="478"/>
          <ac:spMkLst>
            <pc:docMk/>
            <pc:sldMk cId="3304895293" sldId="351"/>
            <ac:spMk id="4" creationId="{0BACDCA4-954C-4AB9-9436-BD4743516F08}"/>
          </ac:spMkLst>
        </pc:spChg>
        <pc:spChg chg="add del mod ord">
          <ac:chgData name="Katie Hudnall" userId="a21d861b84882a75" providerId="LiveId" clId="{B38F858F-EABD-4EE1-AF4C-22116269543A}" dt="2022-07-17T21:44:04.352" v="1671" actId="478"/>
          <ac:spMkLst>
            <pc:docMk/>
            <pc:sldMk cId="3304895293" sldId="351"/>
            <ac:spMk id="5" creationId="{5C191A8D-5CB1-88C1-7ACF-69F8CE27970B}"/>
          </ac:spMkLst>
        </pc:spChg>
        <pc:picChg chg="del mod">
          <ac:chgData name="Katie Hudnall" userId="a21d861b84882a75" providerId="LiveId" clId="{B38F858F-EABD-4EE1-AF4C-22116269543A}" dt="2022-07-17T21:44:20.973" v="1675" actId="478"/>
          <ac:picMkLst>
            <pc:docMk/>
            <pc:sldMk cId="3304895293" sldId="351"/>
            <ac:picMk id="6" creationId="{F56C2315-066B-7C0E-5CA6-F6A4E8B1B4FF}"/>
          </ac:picMkLst>
        </pc:picChg>
        <pc:picChg chg="mod">
          <ac:chgData name="Katie Hudnall" userId="a21d861b84882a75" providerId="LiveId" clId="{B38F858F-EABD-4EE1-AF4C-22116269543A}" dt="2022-07-17T21:29:51.102" v="1583" actId="1076"/>
          <ac:picMkLst>
            <pc:docMk/>
            <pc:sldMk cId="3304895293" sldId="351"/>
            <ac:picMk id="8" creationId="{CF360297-5205-7068-A626-2333E3B68B03}"/>
          </ac:picMkLst>
        </pc:picChg>
        <pc:picChg chg="add mod">
          <ac:chgData name="Katie Hudnall" userId="a21d861b84882a75" providerId="LiveId" clId="{B38F858F-EABD-4EE1-AF4C-22116269543A}" dt="2022-07-17T21:44:42.668" v="1680" actId="1582"/>
          <ac:picMkLst>
            <pc:docMk/>
            <pc:sldMk cId="3304895293" sldId="351"/>
            <ac:picMk id="11" creationId="{C2E69CBD-1EE5-5E8E-A26A-7DE10E9D388E}"/>
          </ac:picMkLst>
        </pc:picChg>
        <pc:cxnChg chg="del">
          <ac:chgData name="Katie Hudnall" userId="a21d861b84882a75" providerId="LiveId" clId="{B38F858F-EABD-4EE1-AF4C-22116269543A}" dt="2022-07-17T21:28:17.362" v="1572" actId="478"/>
          <ac:cxnSpMkLst>
            <pc:docMk/>
            <pc:sldMk cId="3304895293" sldId="351"/>
            <ac:cxnSpMk id="9" creationId="{257CA093-5A61-D053-51E5-694B64E4661A}"/>
          </ac:cxnSpMkLst>
        </pc:cxnChg>
        <pc:cxnChg chg="del">
          <ac:chgData name="Katie Hudnall" userId="a21d861b84882a75" providerId="LiveId" clId="{B38F858F-EABD-4EE1-AF4C-22116269543A}" dt="2022-07-17T21:28:16.569" v="1571" actId="478"/>
          <ac:cxnSpMkLst>
            <pc:docMk/>
            <pc:sldMk cId="3304895293" sldId="351"/>
            <ac:cxnSpMk id="10" creationId="{D431E401-D067-34ED-4297-5FA691BEF3F1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1:52:22.827" v="1749" actId="1076"/>
        <pc:sldMkLst>
          <pc:docMk/>
          <pc:sldMk cId="3185142173" sldId="352"/>
        </pc:sldMkLst>
        <pc:spChg chg="add del mod ord">
          <ac:chgData name="Katie Hudnall" userId="a21d861b84882a75" providerId="LiveId" clId="{B38F858F-EABD-4EE1-AF4C-22116269543A}" dt="2022-07-17T21:45:02.721" v="1685" actId="700"/>
          <ac:spMkLst>
            <pc:docMk/>
            <pc:sldMk cId="3185142173" sldId="352"/>
            <ac:spMk id="2" creationId="{BBBC5DB1-D1E4-9B23-94CF-2950426C11D2}"/>
          </ac:spMkLst>
        </pc:spChg>
        <pc:spChg chg="add del mod ord">
          <ac:chgData name="Katie Hudnall" userId="a21d861b84882a75" providerId="LiveId" clId="{B38F858F-EABD-4EE1-AF4C-22116269543A}" dt="2022-07-17T21:45:24.533" v="1688" actId="478"/>
          <ac:spMkLst>
            <pc:docMk/>
            <pc:sldMk cId="3185142173" sldId="352"/>
            <ac:spMk id="3" creationId="{0B1F60CD-DF90-102B-A9E6-29278142477E}"/>
          </ac:spMkLst>
        </pc:spChg>
        <pc:spChg chg="mod ord">
          <ac:chgData name="Katie Hudnall" userId="a21d861b84882a75" providerId="LiveId" clId="{B38F858F-EABD-4EE1-AF4C-22116269543A}" dt="2022-07-17T21:45:02.721" v="1685" actId="700"/>
          <ac:spMkLst>
            <pc:docMk/>
            <pc:sldMk cId="3185142173" sldId="352"/>
            <ac:spMk id="4" creationId="{87E6517C-A4DE-E63B-1FEC-8278DD43B98A}"/>
          </ac:spMkLst>
        </pc:spChg>
        <pc:spChg chg="mod ord">
          <ac:chgData name="Katie Hudnall" userId="a21d861b84882a75" providerId="LiveId" clId="{B38F858F-EABD-4EE1-AF4C-22116269543A}" dt="2022-07-17T21:48:20.906" v="1715" actId="27636"/>
          <ac:spMkLst>
            <pc:docMk/>
            <pc:sldMk cId="3185142173" sldId="352"/>
            <ac:spMk id="5" creationId="{826DD888-5685-080B-B632-7696CD47BB07}"/>
          </ac:spMkLst>
        </pc:spChg>
        <pc:spChg chg="del">
          <ac:chgData name="Katie Hudnall" userId="a21d861b84882a75" providerId="LiveId" clId="{B38F858F-EABD-4EE1-AF4C-22116269543A}" dt="2022-07-17T21:51:46.785" v="1745" actId="478"/>
          <ac:spMkLst>
            <pc:docMk/>
            <pc:sldMk cId="3185142173" sldId="352"/>
            <ac:spMk id="11" creationId="{138C7631-0728-FBEC-E293-BA7AF837C8C3}"/>
          </ac:spMkLst>
        </pc:spChg>
        <pc:spChg chg="del">
          <ac:chgData name="Katie Hudnall" userId="a21d861b84882a75" providerId="LiveId" clId="{B38F858F-EABD-4EE1-AF4C-22116269543A}" dt="2022-07-17T21:45:06.926" v="1686" actId="478"/>
          <ac:spMkLst>
            <pc:docMk/>
            <pc:sldMk cId="3185142173" sldId="352"/>
            <ac:spMk id="12" creationId="{B5AC53D3-50FC-A3DA-CB21-EA9869A6A276}"/>
          </ac:spMkLst>
        </pc:spChg>
        <pc:spChg chg="del">
          <ac:chgData name="Katie Hudnall" userId="a21d861b84882a75" providerId="LiveId" clId="{B38F858F-EABD-4EE1-AF4C-22116269543A}" dt="2022-07-17T21:45:11.903" v="1687" actId="478"/>
          <ac:spMkLst>
            <pc:docMk/>
            <pc:sldMk cId="3185142173" sldId="352"/>
            <ac:spMk id="14" creationId="{620CEEC1-F553-F22D-8D11-36BA18346463}"/>
          </ac:spMkLst>
        </pc:spChg>
        <pc:spChg chg="add mod">
          <ac:chgData name="Katie Hudnall" userId="a21d861b84882a75" providerId="LiveId" clId="{B38F858F-EABD-4EE1-AF4C-22116269543A}" dt="2022-07-17T21:50:22.400" v="1735" actId="1076"/>
          <ac:spMkLst>
            <pc:docMk/>
            <pc:sldMk cId="3185142173" sldId="352"/>
            <ac:spMk id="23" creationId="{5C5BD8A7-AA46-0C4B-D450-54864207EA0E}"/>
          </ac:spMkLst>
        </pc:spChg>
        <pc:spChg chg="add mod">
          <ac:chgData name="Katie Hudnall" userId="a21d861b84882a75" providerId="LiveId" clId="{B38F858F-EABD-4EE1-AF4C-22116269543A}" dt="2022-07-17T21:50:56.971" v="1740" actId="1036"/>
          <ac:spMkLst>
            <pc:docMk/>
            <pc:sldMk cId="3185142173" sldId="352"/>
            <ac:spMk id="24" creationId="{3FEEF6A4-BA7B-B11A-7FD8-8A1869CA7212}"/>
          </ac:spMkLst>
        </pc:spChg>
        <pc:spChg chg="add mod">
          <ac:chgData name="Katie Hudnall" userId="a21d861b84882a75" providerId="LiveId" clId="{B38F858F-EABD-4EE1-AF4C-22116269543A}" dt="2022-07-17T21:52:06.485" v="1747" actId="1076"/>
          <ac:spMkLst>
            <pc:docMk/>
            <pc:sldMk cId="3185142173" sldId="352"/>
            <ac:spMk id="25" creationId="{D31A59E5-8C9B-F86D-CF73-1CBAFE208971}"/>
          </ac:spMkLst>
        </pc:spChg>
        <pc:spChg chg="add mod">
          <ac:chgData name="Katie Hudnall" userId="a21d861b84882a75" providerId="LiveId" clId="{B38F858F-EABD-4EE1-AF4C-22116269543A}" dt="2022-07-17T21:52:22.827" v="1749" actId="1076"/>
          <ac:spMkLst>
            <pc:docMk/>
            <pc:sldMk cId="3185142173" sldId="352"/>
            <ac:spMk id="26" creationId="{DB4477B3-5889-D26D-3F8A-DC1A3ED21189}"/>
          </ac:spMkLst>
        </pc:spChg>
        <pc:picChg chg="del">
          <ac:chgData name="Katie Hudnall" userId="a21d861b84882a75" providerId="LiveId" clId="{B38F858F-EABD-4EE1-AF4C-22116269543A}" dt="2022-07-17T21:44:57.330" v="1683" actId="478"/>
          <ac:picMkLst>
            <pc:docMk/>
            <pc:sldMk cId="3185142173" sldId="352"/>
            <ac:picMk id="6" creationId="{76E227FA-406E-C800-6F22-5168AC748743}"/>
          </ac:picMkLst>
        </pc:picChg>
        <pc:picChg chg="del">
          <ac:chgData name="Katie Hudnall" userId="a21d861b84882a75" providerId="LiveId" clId="{B38F858F-EABD-4EE1-AF4C-22116269543A}" dt="2022-07-17T21:44:56.073" v="1681" actId="478"/>
          <ac:picMkLst>
            <pc:docMk/>
            <pc:sldMk cId="3185142173" sldId="352"/>
            <ac:picMk id="7" creationId="{F86B7EAB-EDC5-4C1B-C907-EB07DF0F9A6D}"/>
          </ac:picMkLst>
        </pc:picChg>
        <pc:picChg chg="add mod">
          <ac:chgData name="Katie Hudnall" userId="a21d861b84882a75" providerId="LiveId" clId="{B38F858F-EABD-4EE1-AF4C-22116269543A}" dt="2022-07-17T21:48:46.288" v="1720" actId="1076"/>
          <ac:picMkLst>
            <pc:docMk/>
            <pc:sldMk cId="3185142173" sldId="352"/>
            <ac:picMk id="8" creationId="{0AF290BE-8E83-4F59-70D5-4FD5B5F755FA}"/>
          </ac:picMkLst>
        </pc:picChg>
        <pc:picChg chg="del">
          <ac:chgData name="Katie Hudnall" userId="a21d861b84882a75" providerId="LiveId" clId="{B38F858F-EABD-4EE1-AF4C-22116269543A}" dt="2022-07-17T21:44:57.779" v="1684" actId="478"/>
          <ac:picMkLst>
            <pc:docMk/>
            <pc:sldMk cId="3185142173" sldId="352"/>
            <ac:picMk id="9" creationId="{61E7FFCE-4E6B-8430-7BEB-A6A085676C45}"/>
          </ac:picMkLst>
        </pc:picChg>
        <pc:picChg chg="del">
          <ac:chgData name="Katie Hudnall" userId="a21d861b84882a75" providerId="LiveId" clId="{B38F858F-EABD-4EE1-AF4C-22116269543A}" dt="2022-07-17T21:44:56.800" v="1682" actId="478"/>
          <ac:picMkLst>
            <pc:docMk/>
            <pc:sldMk cId="3185142173" sldId="352"/>
            <ac:picMk id="13" creationId="{79CEA905-4E9C-451B-AEBC-8E00FF503E04}"/>
          </ac:picMkLst>
        </pc:picChg>
        <pc:picChg chg="add mod">
          <ac:chgData name="Katie Hudnall" userId="a21d861b84882a75" providerId="LiveId" clId="{B38F858F-EABD-4EE1-AF4C-22116269543A}" dt="2022-07-17T21:49:45.485" v="1729" actId="14100"/>
          <ac:picMkLst>
            <pc:docMk/>
            <pc:sldMk cId="3185142173" sldId="352"/>
            <ac:picMk id="19" creationId="{917530B6-4CA7-D8BF-9D09-B3C20A9232E3}"/>
          </ac:picMkLst>
        </pc:picChg>
        <pc:picChg chg="add del mod">
          <ac:chgData name="Katie Hudnall" userId="a21d861b84882a75" providerId="LiveId" clId="{B38F858F-EABD-4EE1-AF4C-22116269543A}" dt="2022-07-17T21:48:51.913" v="1721" actId="478"/>
          <ac:picMkLst>
            <pc:docMk/>
            <pc:sldMk cId="3185142173" sldId="352"/>
            <ac:picMk id="20" creationId="{4C82A708-AB0F-210A-F31E-BEB9E9705AE7}"/>
          </ac:picMkLst>
        </pc:picChg>
        <pc:picChg chg="add mod">
          <ac:chgData name="Katie Hudnall" userId="a21d861b84882a75" providerId="LiveId" clId="{B38F858F-EABD-4EE1-AF4C-22116269543A}" dt="2022-07-17T21:52:11.578" v="1748" actId="1076"/>
          <ac:picMkLst>
            <pc:docMk/>
            <pc:sldMk cId="3185142173" sldId="352"/>
            <ac:picMk id="21" creationId="{6C5667A7-6964-1231-2A62-B9DF86167690}"/>
          </ac:picMkLst>
        </pc:picChg>
        <pc:picChg chg="add mod">
          <ac:chgData name="Katie Hudnall" userId="a21d861b84882a75" providerId="LiveId" clId="{B38F858F-EABD-4EE1-AF4C-22116269543A}" dt="2022-07-17T21:51:59.886" v="1746" actId="1076"/>
          <ac:picMkLst>
            <pc:docMk/>
            <pc:sldMk cId="3185142173" sldId="352"/>
            <ac:picMk id="22" creationId="{EAA9F944-3E46-9572-7685-115DAB60812F}"/>
          </ac:picMkLst>
        </pc:picChg>
        <pc:cxnChg chg="del">
          <ac:chgData name="Katie Hudnall" userId="a21d861b84882a75" providerId="LiveId" clId="{B38F858F-EABD-4EE1-AF4C-22116269543A}" dt="2022-07-17T21:30:04.570" v="1585" actId="478"/>
          <ac:cxnSpMkLst>
            <pc:docMk/>
            <pc:sldMk cId="3185142173" sldId="352"/>
            <ac:cxnSpMk id="17" creationId="{362E1E30-0D24-82F0-19DA-8AE63AF66989}"/>
          </ac:cxnSpMkLst>
        </pc:cxnChg>
        <pc:cxnChg chg="del">
          <ac:chgData name="Katie Hudnall" userId="a21d861b84882a75" providerId="LiveId" clId="{B38F858F-EABD-4EE1-AF4C-22116269543A}" dt="2022-07-17T21:30:03.810" v="1584" actId="478"/>
          <ac:cxnSpMkLst>
            <pc:docMk/>
            <pc:sldMk cId="3185142173" sldId="352"/>
            <ac:cxnSpMk id="18" creationId="{7C116A3F-4ACF-35EA-48C8-6BAC92007E40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1:56:42.801" v="1787" actId="1076"/>
        <pc:sldMkLst>
          <pc:docMk/>
          <pc:sldMk cId="834214538" sldId="353"/>
        </pc:sldMkLst>
        <pc:spChg chg="mod ord">
          <ac:chgData name="Katie Hudnall" userId="a21d861b84882a75" providerId="LiveId" clId="{B38F858F-EABD-4EE1-AF4C-22116269543A}" dt="2022-07-17T21:55:36.899" v="1772" actId="14100"/>
          <ac:spMkLst>
            <pc:docMk/>
            <pc:sldMk cId="834214538" sldId="353"/>
            <ac:spMk id="2" creationId="{D25A2EE2-1F62-90BB-0105-0A86E85F3FF0}"/>
          </ac:spMkLst>
        </pc:spChg>
        <pc:spChg chg="add del mod ord">
          <ac:chgData name="Katie Hudnall" userId="a21d861b84882a75" providerId="LiveId" clId="{B38F858F-EABD-4EE1-AF4C-22116269543A}" dt="2022-07-17T21:56:19.666" v="1781"/>
          <ac:spMkLst>
            <pc:docMk/>
            <pc:sldMk cId="834214538" sldId="353"/>
            <ac:spMk id="5" creationId="{0C739926-3577-C0A1-7B5F-D0701593B9AC}"/>
          </ac:spMkLst>
        </pc:spChg>
        <pc:spChg chg="add mod ord">
          <ac:chgData name="Katie Hudnall" userId="a21d861b84882a75" providerId="LiveId" clId="{B38F858F-EABD-4EE1-AF4C-22116269543A}" dt="2022-07-17T21:55:50.706" v="1775" actId="1076"/>
          <ac:spMkLst>
            <pc:docMk/>
            <pc:sldMk cId="834214538" sldId="353"/>
            <ac:spMk id="7" creationId="{6D1EC0B7-A2B4-BD7F-D3E4-54424C059E22}"/>
          </ac:spMkLst>
        </pc:spChg>
        <pc:picChg chg="del mod">
          <ac:chgData name="Katie Hudnall" userId="a21d861b84882a75" providerId="LiveId" clId="{B38F858F-EABD-4EE1-AF4C-22116269543A}" dt="2022-07-17T21:56:07.718" v="1780" actId="478"/>
          <ac:picMkLst>
            <pc:docMk/>
            <pc:sldMk cId="834214538" sldId="353"/>
            <ac:picMk id="3" creationId="{F24E6607-3797-6F12-F713-CE98B1450F35}"/>
          </ac:picMkLst>
        </pc:picChg>
        <pc:picChg chg="add mod">
          <ac:chgData name="Katie Hudnall" userId="a21d861b84882a75" providerId="LiveId" clId="{B38F858F-EABD-4EE1-AF4C-22116269543A}" dt="2022-07-17T21:56:42.801" v="1787" actId="1076"/>
          <ac:picMkLst>
            <pc:docMk/>
            <pc:sldMk cId="834214538" sldId="353"/>
            <ac:picMk id="9" creationId="{3454A842-C4D8-6BCC-6825-BA6080733EE6}"/>
          </ac:picMkLst>
        </pc:picChg>
        <pc:cxnChg chg="del">
          <ac:chgData name="Katie Hudnall" userId="a21d861b84882a75" providerId="LiveId" clId="{B38F858F-EABD-4EE1-AF4C-22116269543A}" dt="2022-07-17T21:53:25.642" v="1755" actId="478"/>
          <ac:cxnSpMkLst>
            <pc:docMk/>
            <pc:sldMk cId="834214538" sldId="353"/>
            <ac:cxnSpMk id="6" creationId="{56BAE95D-0F5C-80E2-FA13-06DDB9F8A05E}"/>
          </ac:cxnSpMkLst>
        </pc:cxnChg>
        <pc:cxnChg chg="del">
          <ac:chgData name="Katie Hudnall" userId="a21d861b84882a75" providerId="LiveId" clId="{B38F858F-EABD-4EE1-AF4C-22116269543A}" dt="2022-07-17T21:53:24.500" v="1754" actId="478"/>
          <ac:cxnSpMkLst>
            <pc:docMk/>
            <pc:sldMk cId="834214538" sldId="353"/>
            <ac:cxnSpMk id="8" creationId="{5AD3DF05-EA25-48E4-E8A3-7C35FB168137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06:41.488" v="1893" actId="1076"/>
        <pc:sldMkLst>
          <pc:docMk/>
          <pc:sldMk cId="2423167702" sldId="354"/>
        </pc:sldMkLst>
        <pc:spChg chg="mod ord">
          <ac:chgData name="Katie Hudnall" userId="a21d861b84882a75" providerId="LiveId" clId="{B38F858F-EABD-4EE1-AF4C-22116269543A}" dt="2022-07-17T22:05:27.081" v="1876" actId="14100"/>
          <ac:spMkLst>
            <pc:docMk/>
            <pc:sldMk cId="2423167702" sldId="354"/>
            <ac:spMk id="2" creationId="{D0A962B4-19D6-1E5F-4EA2-7041A30489B8}"/>
          </ac:spMkLst>
        </pc:spChg>
        <pc:spChg chg="mod ord">
          <ac:chgData name="Katie Hudnall" userId="a21d861b84882a75" providerId="LiveId" clId="{B38F858F-EABD-4EE1-AF4C-22116269543A}" dt="2022-07-17T22:05:14.384" v="1874" actId="1076"/>
          <ac:spMkLst>
            <pc:docMk/>
            <pc:sldMk cId="2423167702" sldId="354"/>
            <ac:spMk id="3" creationId="{15766B66-22E0-9C32-4CDB-37783B08C3BF}"/>
          </ac:spMkLst>
        </pc:spChg>
        <pc:spChg chg="add del mod ord">
          <ac:chgData name="Katie Hudnall" userId="a21d861b84882a75" providerId="LiveId" clId="{B38F858F-EABD-4EE1-AF4C-22116269543A}" dt="2022-07-17T22:04:33.828" v="1869" actId="478"/>
          <ac:spMkLst>
            <pc:docMk/>
            <pc:sldMk cId="2423167702" sldId="354"/>
            <ac:spMk id="6" creationId="{D6957432-7736-C218-300D-4DF0BFA169E0}"/>
          </ac:spMkLst>
        </pc:spChg>
        <pc:picChg chg="mod modCrop">
          <ac:chgData name="Katie Hudnall" userId="a21d861b84882a75" providerId="LiveId" clId="{B38F858F-EABD-4EE1-AF4C-22116269543A}" dt="2022-07-17T22:06:41.488" v="1893" actId="1076"/>
          <ac:picMkLst>
            <pc:docMk/>
            <pc:sldMk cId="2423167702" sldId="354"/>
            <ac:picMk id="5" creationId="{C8856E52-FC08-D4B1-8C49-256B7AF7E248}"/>
          </ac:picMkLst>
        </pc:picChg>
        <pc:picChg chg="mod">
          <ac:chgData name="Katie Hudnall" userId="a21d861b84882a75" providerId="LiveId" clId="{B38F858F-EABD-4EE1-AF4C-22116269543A}" dt="2022-07-17T22:06:22.213" v="1892" actId="1076"/>
          <ac:picMkLst>
            <pc:docMk/>
            <pc:sldMk cId="2423167702" sldId="354"/>
            <ac:picMk id="11266" creationId="{640416A5-95A3-6B43-D7A2-94FDD533C8BD}"/>
          </ac:picMkLst>
        </pc:picChg>
        <pc:cxnChg chg="del">
          <ac:chgData name="Katie Hudnall" userId="a21d861b84882a75" providerId="LiveId" clId="{B38F858F-EABD-4EE1-AF4C-22116269543A}" dt="2022-07-17T22:04:10.410" v="1864" actId="478"/>
          <ac:cxnSpMkLst>
            <pc:docMk/>
            <pc:sldMk cId="2423167702" sldId="354"/>
            <ac:cxnSpMk id="8" creationId="{97926C78-2967-9A3D-2395-4EA8B559BA5F}"/>
          </ac:cxnSpMkLst>
        </pc:cxnChg>
        <pc:cxnChg chg="del">
          <ac:chgData name="Katie Hudnall" userId="a21d861b84882a75" providerId="LiveId" clId="{B38F858F-EABD-4EE1-AF4C-22116269543A}" dt="2022-07-17T22:04:09.749" v="1863" actId="478"/>
          <ac:cxnSpMkLst>
            <pc:docMk/>
            <pc:sldMk cId="2423167702" sldId="354"/>
            <ac:cxnSpMk id="9" creationId="{FA52A7BC-32DC-4B40-C4E4-407B6E4C31AB}"/>
          </ac:cxnSpMkLst>
        </pc:cxnChg>
      </pc:sldChg>
      <pc:sldChg chg="delSp modSp mod chgLayout">
        <pc:chgData name="Katie Hudnall" userId="a21d861b84882a75" providerId="LiveId" clId="{B38F858F-EABD-4EE1-AF4C-22116269543A}" dt="2022-07-17T22:08:39.232" v="1914" actId="732"/>
        <pc:sldMkLst>
          <pc:docMk/>
          <pc:sldMk cId="1702564189" sldId="355"/>
        </pc:sldMkLst>
        <pc:spChg chg="mod ord">
          <ac:chgData name="Katie Hudnall" userId="a21d861b84882a75" providerId="LiveId" clId="{B38F858F-EABD-4EE1-AF4C-22116269543A}" dt="2022-07-17T22:07:16.100" v="1902" actId="255"/>
          <ac:spMkLst>
            <pc:docMk/>
            <pc:sldMk cId="1702564189" sldId="355"/>
            <ac:spMk id="2" creationId="{FB373F20-B709-94A6-D865-E3FA0FD8A802}"/>
          </ac:spMkLst>
        </pc:spChg>
        <pc:picChg chg="mod ord modCrop">
          <ac:chgData name="Katie Hudnall" userId="a21d861b84882a75" providerId="LiveId" clId="{B38F858F-EABD-4EE1-AF4C-22116269543A}" dt="2022-07-17T22:08:39.232" v="1914" actId="732"/>
          <ac:picMkLst>
            <pc:docMk/>
            <pc:sldMk cId="1702564189" sldId="355"/>
            <ac:picMk id="7" creationId="{633E589E-5A21-7994-F3FB-E823554BE73F}"/>
          </ac:picMkLst>
        </pc:picChg>
        <pc:cxnChg chg="del">
          <ac:chgData name="Katie Hudnall" userId="a21d861b84882a75" providerId="LiveId" clId="{B38F858F-EABD-4EE1-AF4C-22116269543A}" dt="2022-07-17T22:06:57.584" v="1897" actId="478"/>
          <ac:cxnSpMkLst>
            <pc:docMk/>
            <pc:sldMk cId="1702564189" sldId="355"/>
            <ac:cxnSpMk id="8" creationId="{6C3E9303-228F-7D3F-249F-AE814C73F27B}"/>
          </ac:cxnSpMkLst>
        </pc:cxnChg>
        <pc:cxnChg chg="del">
          <ac:chgData name="Katie Hudnall" userId="a21d861b84882a75" providerId="LiveId" clId="{B38F858F-EABD-4EE1-AF4C-22116269543A}" dt="2022-07-17T22:06:56.349" v="1896" actId="478"/>
          <ac:cxnSpMkLst>
            <pc:docMk/>
            <pc:sldMk cId="1702564189" sldId="355"/>
            <ac:cxnSpMk id="10" creationId="{51901A22-2232-BD9A-F8C5-689474F0F408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13:18.344" v="1962" actId="1076"/>
        <pc:sldMkLst>
          <pc:docMk/>
          <pc:sldMk cId="1225671912" sldId="356"/>
        </pc:sldMkLst>
        <pc:spChg chg="mod ord">
          <ac:chgData name="Katie Hudnall" userId="a21d861b84882a75" providerId="LiveId" clId="{B38F858F-EABD-4EE1-AF4C-22116269543A}" dt="2022-07-17T22:09:59.535" v="1927" actId="700"/>
          <ac:spMkLst>
            <pc:docMk/>
            <pc:sldMk cId="1225671912" sldId="356"/>
            <ac:spMk id="2" creationId="{FB373F20-B709-94A6-D865-E3FA0FD8A802}"/>
          </ac:spMkLst>
        </pc:spChg>
        <pc:spChg chg="add del mod">
          <ac:chgData name="Katie Hudnall" userId="a21d861b84882a75" providerId="LiveId" clId="{B38F858F-EABD-4EE1-AF4C-22116269543A}" dt="2022-07-17T22:09:53.958" v="1926" actId="478"/>
          <ac:spMkLst>
            <pc:docMk/>
            <pc:sldMk cId="1225671912" sldId="356"/>
            <ac:spMk id="4" creationId="{B3046760-3938-4E50-66EC-8BCD8FDC549C}"/>
          </ac:spMkLst>
        </pc:spChg>
        <pc:spChg chg="del mod ord">
          <ac:chgData name="Katie Hudnall" userId="a21d861b84882a75" providerId="LiveId" clId="{B38F858F-EABD-4EE1-AF4C-22116269543A}" dt="2022-07-17T22:09:10.781" v="1918" actId="478"/>
          <ac:spMkLst>
            <pc:docMk/>
            <pc:sldMk cId="1225671912" sldId="356"/>
            <ac:spMk id="7" creationId="{FE122AF4-A74B-C59E-FAB1-B871280EF1E1}"/>
          </ac:spMkLst>
        </pc:spChg>
        <pc:spChg chg="del mod ord">
          <ac:chgData name="Katie Hudnall" userId="a21d861b84882a75" providerId="LiveId" clId="{B38F858F-EABD-4EE1-AF4C-22116269543A}" dt="2022-07-17T22:09:18.674" v="1920" actId="478"/>
          <ac:spMkLst>
            <pc:docMk/>
            <pc:sldMk cId="1225671912" sldId="356"/>
            <ac:spMk id="8" creationId="{D16CEB07-3169-A1CC-27E0-3A81A7E41407}"/>
          </ac:spMkLst>
        </pc:spChg>
        <pc:spChg chg="del mod">
          <ac:chgData name="Katie Hudnall" userId="a21d861b84882a75" providerId="LiveId" clId="{B38F858F-EABD-4EE1-AF4C-22116269543A}" dt="2022-07-17T22:09:16.321" v="1919" actId="478"/>
          <ac:spMkLst>
            <pc:docMk/>
            <pc:sldMk cId="1225671912" sldId="356"/>
            <ac:spMk id="9" creationId="{E54525D6-5059-7E51-B5FE-171F555F9ED3}"/>
          </ac:spMkLst>
        </pc:spChg>
        <pc:picChg chg="add mod">
          <ac:chgData name="Katie Hudnall" userId="a21d861b84882a75" providerId="LiveId" clId="{B38F858F-EABD-4EE1-AF4C-22116269543A}" dt="2022-07-17T22:13:14.339" v="1961" actId="1076"/>
          <ac:picMkLst>
            <pc:docMk/>
            <pc:sldMk cId="1225671912" sldId="356"/>
            <ac:picMk id="6" creationId="{46D2F210-7EDE-414C-C97D-20C877B27B9B}"/>
          </ac:picMkLst>
        </pc:picChg>
        <pc:picChg chg="add mod">
          <ac:chgData name="Katie Hudnall" userId="a21d861b84882a75" providerId="LiveId" clId="{B38F858F-EABD-4EE1-AF4C-22116269543A}" dt="2022-07-17T22:13:18.344" v="1962" actId="1076"/>
          <ac:picMkLst>
            <pc:docMk/>
            <pc:sldMk cId="1225671912" sldId="356"/>
            <ac:picMk id="12" creationId="{8091A3EA-3BD7-B343-4703-BC551ACEA984}"/>
          </ac:picMkLst>
        </pc:picChg>
        <pc:picChg chg="add mod">
          <ac:chgData name="Katie Hudnall" userId="a21d861b84882a75" providerId="LiveId" clId="{B38F858F-EABD-4EE1-AF4C-22116269543A}" dt="2022-07-17T22:11:22.971" v="1944" actId="14100"/>
          <ac:picMkLst>
            <pc:docMk/>
            <pc:sldMk cId="1225671912" sldId="356"/>
            <ac:picMk id="13" creationId="{CDEF9637-2617-DB3E-09A0-8E169D1AE2D0}"/>
          </ac:picMkLst>
        </pc:picChg>
        <pc:cxnChg chg="del">
          <ac:chgData name="Katie Hudnall" userId="a21d861b84882a75" providerId="LiveId" clId="{B38F858F-EABD-4EE1-AF4C-22116269543A}" dt="2022-07-17T22:09:21.680" v="1921" actId="478"/>
          <ac:cxnSpMkLst>
            <pc:docMk/>
            <pc:sldMk cId="1225671912" sldId="356"/>
            <ac:cxnSpMk id="10" creationId="{2E5C96B0-EE94-D0A9-E08F-5DC65F548FE0}"/>
          </ac:cxnSpMkLst>
        </pc:cxnChg>
        <pc:cxnChg chg="del">
          <ac:chgData name="Katie Hudnall" userId="a21d861b84882a75" providerId="LiveId" clId="{B38F858F-EABD-4EE1-AF4C-22116269543A}" dt="2022-07-17T22:09:22.899" v="1922" actId="478"/>
          <ac:cxnSpMkLst>
            <pc:docMk/>
            <pc:sldMk cId="1225671912" sldId="356"/>
            <ac:cxnSpMk id="11" creationId="{D8BE344A-42D6-D929-0650-B86E8250B091}"/>
          </ac:cxnSpMkLst>
        </pc:cxnChg>
      </pc:sldChg>
      <pc:sldChg chg="delSp modSp del mod modClrScheme chgLayout">
        <pc:chgData name="Katie Hudnall" userId="a21d861b84882a75" providerId="LiveId" clId="{B38F858F-EABD-4EE1-AF4C-22116269543A}" dt="2022-07-17T22:14:51.221" v="1976" actId="47"/>
        <pc:sldMkLst>
          <pc:docMk/>
          <pc:sldMk cId="3661494621" sldId="357"/>
        </pc:sldMkLst>
        <pc:spChg chg="mod ord">
          <ac:chgData name="Katie Hudnall" userId="a21d861b84882a75" providerId="LiveId" clId="{B38F858F-EABD-4EE1-AF4C-22116269543A}" dt="2022-07-17T22:14:02.152" v="1964" actId="700"/>
          <ac:spMkLst>
            <pc:docMk/>
            <pc:sldMk cId="3661494621" sldId="357"/>
            <ac:spMk id="2" creationId="{4EDC7D6E-18DC-1E09-07D7-25CBE8A26B48}"/>
          </ac:spMkLst>
        </pc:spChg>
        <pc:spChg chg="del">
          <ac:chgData name="Katie Hudnall" userId="a21d861b84882a75" providerId="LiveId" clId="{B38F858F-EABD-4EE1-AF4C-22116269543A}" dt="2022-07-17T22:13:45.464" v="1963" actId="478"/>
          <ac:spMkLst>
            <pc:docMk/>
            <pc:sldMk cId="3661494621" sldId="357"/>
            <ac:spMk id="6" creationId="{B47CF8EC-94EF-99D5-CAEB-A4CE2EABC592}"/>
          </ac:spMkLst>
        </pc:spChg>
        <pc:spChg chg="del">
          <ac:chgData name="Katie Hudnall" userId="a21d861b84882a75" providerId="LiveId" clId="{B38F858F-EABD-4EE1-AF4C-22116269543A}" dt="2022-07-17T22:14:08.001" v="1970" actId="478"/>
          <ac:spMkLst>
            <pc:docMk/>
            <pc:sldMk cId="3661494621" sldId="357"/>
            <ac:spMk id="10" creationId="{701918CE-8CD5-2269-8E4F-B1DDFF44AFAF}"/>
          </ac:spMkLst>
        </pc:spChg>
        <pc:spChg chg="del mod ord">
          <ac:chgData name="Katie Hudnall" userId="a21d861b84882a75" providerId="LiveId" clId="{B38F858F-EABD-4EE1-AF4C-22116269543A}" dt="2022-07-17T22:14:06.378" v="1968" actId="478"/>
          <ac:spMkLst>
            <pc:docMk/>
            <pc:sldMk cId="3661494621" sldId="357"/>
            <ac:spMk id="17" creationId="{38279C47-EAF2-996A-D152-857D370AB185}"/>
          </ac:spMkLst>
        </pc:spChg>
        <pc:spChg chg="del mod ord">
          <ac:chgData name="Katie Hudnall" userId="a21d861b84882a75" providerId="LiveId" clId="{B38F858F-EABD-4EE1-AF4C-22116269543A}" dt="2022-07-17T22:14:10.657" v="1972" actId="478"/>
          <ac:spMkLst>
            <pc:docMk/>
            <pc:sldMk cId="3661494621" sldId="357"/>
            <ac:spMk id="20" creationId="{CA4BE2EB-5B88-2271-6BDD-E74F12472A80}"/>
          </ac:spMkLst>
        </pc:spChg>
        <pc:picChg chg="del">
          <ac:chgData name="Katie Hudnall" userId="a21d861b84882a75" providerId="LiveId" clId="{B38F858F-EABD-4EE1-AF4C-22116269543A}" dt="2022-07-17T22:14:07.106" v="1969" actId="478"/>
          <ac:picMkLst>
            <pc:docMk/>
            <pc:sldMk cId="3661494621" sldId="357"/>
            <ac:picMk id="11" creationId="{FB07C65D-BB62-90CA-048E-EF7110F2BF32}"/>
          </ac:picMkLst>
        </pc:picChg>
        <pc:picChg chg="del">
          <ac:chgData name="Katie Hudnall" userId="a21d861b84882a75" providerId="LiveId" clId="{B38F858F-EABD-4EE1-AF4C-22116269543A}" dt="2022-07-17T22:14:08.843" v="1971" actId="478"/>
          <ac:picMkLst>
            <pc:docMk/>
            <pc:sldMk cId="3661494621" sldId="357"/>
            <ac:picMk id="21" creationId="{4D037DDE-F996-3185-9BDB-B44138CBFF85}"/>
          </ac:picMkLst>
        </pc:picChg>
      </pc:sldChg>
      <pc:sldChg chg="delSp modSp mod">
        <pc:chgData name="Katie Hudnall" userId="a21d861b84882a75" providerId="LiveId" clId="{B38F858F-EABD-4EE1-AF4C-22116269543A}" dt="2022-07-17T22:31:32.517" v="2145" actId="27636"/>
        <pc:sldMkLst>
          <pc:docMk/>
          <pc:sldMk cId="1052075877" sldId="358"/>
        </pc:sldMkLst>
        <pc:spChg chg="del mod">
          <ac:chgData name="Katie Hudnall" userId="a21d861b84882a75" providerId="LiveId" clId="{B38F858F-EABD-4EE1-AF4C-22116269543A}" dt="2022-07-17T22:29:21.420" v="2114" actId="478"/>
          <ac:spMkLst>
            <pc:docMk/>
            <pc:sldMk cId="1052075877" sldId="358"/>
            <ac:spMk id="5" creationId="{C5B74109-FB77-3DC6-1C1A-C5F7EDAE834E}"/>
          </ac:spMkLst>
        </pc:spChg>
        <pc:spChg chg="del mod">
          <ac:chgData name="Katie Hudnall" userId="a21d861b84882a75" providerId="LiveId" clId="{B38F858F-EABD-4EE1-AF4C-22116269543A}" dt="2022-07-17T22:29:24.646" v="2116" actId="478"/>
          <ac:spMkLst>
            <pc:docMk/>
            <pc:sldMk cId="1052075877" sldId="358"/>
            <ac:spMk id="6" creationId="{7421FF7E-FFA9-70FC-10F7-041E1A9DFE86}"/>
          </ac:spMkLst>
        </pc:spChg>
        <pc:spChg chg="mod">
          <ac:chgData name="Katie Hudnall" userId="a21d861b84882a75" providerId="LiveId" clId="{B38F858F-EABD-4EE1-AF4C-22116269543A}" dt="2022-07-17T22:31:32.517" v="2145" actId="27636"/>
          <ac:spMkLst>
            <pc:docMk/>
            <pc:sldMk cId="1052075877" sldId="358"/>
            <ac:spMk id="7" creationId="{4D5A7CBE-9450-D5A2-4BA6-B3FEAB1996E6}"/>
          </ac:spMkLst>
        </pc:spChg>
        <pc:spChg chg="mod">
          <ac:chgData name="Katie Hudnall" userId="a21d861b84882a75" providerId="LiveId" clId="{B38F858F-EABD-4EE1-AF4C-22116269543A}" dt="2022-07-17T22:31:32.516" v="2144" actId="27636"/>
          <ac:spMkLst>
            <pc:docMk/>
            <pc:sldMk cId="1052075877" sldId="358"/>
            <ac:spMk id="8" creationId="{20F1211B-298B-A271-45D3-6673CCA5EB91}"/>
          </ac:spMkLst>
        </pc:spChg>
      </pc:sldChg>
      <pc:sldChg chg="delSp modSp mod">
        <pc:chgData name="Katie Hudnall" userId="a21d861b84882a75" providerId="LiveId" clId="{B38F858F-EABD-4EE1-AF4C-22116269543A}" dt="2022-07-17T22:31:21.181" v="2142" actId="1076"/>
        <pc:sldMkLst>
          <pc:docMk/>
          <pc:sldMk cId="752983407" sldId="359"/>
        </pc:sldMkLst>
        <pc:spChg chg="del">
          <ac:chgData name="Katie Hudnall" userId="a21d861b84882a75" providerId="LiveId" clId="{B38F858F-EABD-4EE1-AF4C-22116269543A}" dt="2022-07-17T22:30:34.978" v="2128" actId="478"/>
          <ac:spMkLst>
            <pc:docMk/>
            <pc:sldMk cId="752983407" sldId="359"/>
            <ac:spMk id="5" creationId="{C5B74109-FB77-3DC6-1C1A-C5F7EDAE834E}"/>
          </ac:spMkLst>
        </pc:spChg>
        <pc:spChg chg="del">
          <ac:chgData name="Katie Hudnall" userId="a21d861b84882a75" providerId="LiveId" clId="{B38F858F-EABD-4EE1-AF4C-22116269543A}" dt="2022-07-17T22:30:37.675" v="2130" actId="478"/>
          <ac:spMkLst>
            <pc:docMk/>
            <pc:sldMk cId="752983407" sldId="359"/>
            <ac:spMk id="6" creationId="{7421FF7E-FFA9-70FC-10F7-041E1A9DFE86}"/>
          </ac:spMkLst>
        </pc:spChg>
        <pc:spChg chg="mod">
          <ac:chgData name="Katie Hudnall" userId="a21d861b84882a75" providerId="LiveId" clId="{B38F858F-EABD-4EE1-AF4C-22116269543A}" dt="2022-07-17T22:31:08.515" v="2139" actId="207"/>
          <ac:spMkLst>
            <pc:docMk/>
            <pc:sldMk cId="752983407" sldId="359"/>
            <ac:spMk id="7" creationId="{4D5A7CBE-9450-D5A2-4BA6-B3FEAB1996E6}"/>
          </ac:spMkLst>
        </pc:spChg>
        <pc:spChg chg="mod">
          <ac:chgData name="Katie Hudnall" userId="a21d861b84882a75" providerId="LiveId" clId="{B38F858F-EABD-4EE1-AF4C-22116269543A}" dt="2022-07-17T22:31:21.181" v="2142" actId="1076"/>
          <ac:spMkLst>
            <pc:docMk/>
            <pc:sldMk cId="752983407" sldId="359"/>
            <ac:spMk id="8" creationId="{20F1211B-298B-A271-45D3-6673CCA5EB91}"/>
          </ac:spMkLst>
        </pc:spChg>
      </pc:sldChg>
      <pc:sldChg chg="addSp delSp modSp mod modClrScheme delDesignElem chgLayout">
        <pc:chgData name="Katie Hudnall" userId="a21d861b84882a75" providerId="LiveId" clId="{B38F858F-EABD-4EE1-AF4C-22116269543A}" dt="2022-07-17T22:35:18.302" v="2166" actId="1076"/>
        <pc:sldMkLst>
          <pc:docMk/>
          <pc:sldMk cId="3541852213" sldId="360"/>
        </pc:sldMkLst>
        <pc:spChg chg="add del mod ord">
          <ac:chgData name="Katie Hudnall" userId="a21d861b84882a75" providerId="LiveId" clId="{B38F858F-EABD-4EE1-AF4C-22116269543A}" dt="2022-07-17T22:33:28.072" v="2151" actId="700"/>
          <ac:spMkLst>
            <pc:docMk/>
            <pc:sldMk cId="3541852213" sldId="360"/>
            <ac:spMk id="2" creationId="{AAEA5FBF-0041-DB97-1B6B-4D2A9CCEB1E9}"/>
          </ac:spMkLst>
        </pc:spChg>
        <pc:spChg chg="add del mod ord">
          <ac:chgData name="Katie Hudnall" userId="a21d861b84882a75" providerId="LiveId" clId="{B38F858F-EABD-4EE1-AF4C-22116269543A}" dt="2022-07-17T22:33:28.072" v="2151" actId="700"/>
          <ac:spMkLst>
            <pc:docMk/>
            <pc:sldMk cId="3541852213" sldId="360"/>
            <ac:spMk id="3" creationId="{053C3A64-3CE7-7458-418F-D1147A608A54}"/>
          </ac:spMkLst>
        </pc:spChg>
        <pc:spChg chg="add del mod">
          <ac:chgData name="Katie Hudnall" userId="a21d861b84882a75" providerId="LiveId" clId="{B38F858F-EABD-4EE1-AF4C-22116269543A}" dt="2022-07-17T22:33:28.072" v="2151" actId="700"/>
          <ac:spMkLst>
            <pc:docMk/>
            <pc:sldMk cId="3541852213" sldId="360"/>
            <ac:spMk id="4" creationId="{E55D1274-4A79-76E0-6557-F2F404A6E941}"/>
          </ac:spMkLst>
        </pc:spChg>
        <pc:spChg chg="add del mod ord">
          <ac:chgData name="Katie Hudnall" userId="a21d861b84882a75" providerId="LiveId" clId="{B38F858F-EABD-4EE1-AF4C-22116269543A}" dt="2022-07-17T22:33:31.281" v="2152" actId="478"/>
          <ac:spMkLst>
            <pc:docMk/>
            <pc:sldMk cId="3541852213" sldId="360"/>
            <ac:spMk id="5" creationId="{F1A47D47-3733-06E3-6A4B-22DD86FF8E87}"/>
          </ac:spMkLst>
        </pc:spChg>
        <pc:spChg chg="add del mod ord">
          <ac:chgData name="Katie Hudnall" userId="a21d861b84882a75" providerId="LiveId" clId="{B38F858F-EABD-4EE1-AF4C-22116269543A}" dt="2022-07-17T22:33:34.292" v="2153" actId="478"/>
          <ac:spMkLst>
            <pc:docMk/>
            <pc:sldMk cId="3541852213" sldId="360"/>
            <ac:spMk id="6" creationId="{452C7CC4-ECEA-8A30-C2E0-8C8486CBAF87}"/>
          </ac:spMkLst>
        </pc:spChg>
        <pc:picChg chg="add del mod">
          <ac:chgData name="Katie Hudnall" userId="a21d861b84882a75" providerId="LiveId" clId="{B38F858F-EABD-4EE1-AF4C-22116269543A}" dt="2022-07-17T22:35:18.302" v="2166" actId="1076"/>
          <ac:picMkLst>
            <pc:docMk/>
            <pc:sldMk cId="3541852213" sldId="360"/>
            <ac:picMk id="11" creationId="{68611FDB-75B5-CF0C-452A-348E3D9F6D91}"/>
          </ac:picMkLst>
        </pc:picChg>
        <pc:picChg chg="del mod">
          <ac:chgData name="Katie Hudnall" userId="a21d861b84882a75" providerId="LiveId" clId="{B38F858F-EABD-4EE1-AF4C-22116269543A}" dt="2022-07-17T22:32:53.807" v="2149" actId="478"/>
          <ac:picMkLst>
            <pc:docMk/>
            <pc:sldMk cId="3541852213" sldId="360"/>
            <ac:picMk id="18434" creationId="{411C7E26-CC99-391F-A880-E69E34B7244B}"/>
          </ac:picMkLst>
        </pc:picChg>
      </pc:sldChg>
      <pc:sldChg chg="addSp delSp modSp mod modClrScheme chgLayout">
        <pc:chgData name="Katie Hudnall" userId="a21d861b84882a75" providerId="LiveId" clId="{B38F858F-EABD-4EE1-AF4C-22116269543A}" dt="2022-07-17T22:37:48.715" v="2199" actId="14100"/>
        <pc:sldMkLst>
          <pc:docMk/>
          <pc:sldMk cId="2764870266" sldId="361"/>
        </pc:sldMkLst>
        <pc:spChg chg="mod ord">
          <ac:chgData name="Katie Hudnall" userId="a21d861b84882a75" providerId="LiveId" clId="{B38F858F-EABD-4EE1-AF4C-22116269543A}" dt="2022-07-17T22:36:50.502" v="2184" actId="700"/>
          <ac:spMkLst>
            <pc:docMk/>
            <pc:sldMk cId="2764870266" sldId="361"/>
            <ac:spMk id="2" creationId="{AB585C6D-BE42-25CB-58FA-ECD0C829CE98}"/>
          </ac:spMkLst>
        </pc:spChg>
        <pc:spChg chg="add del mod ord">
          <ac:chgData name="Katie Hudnall" userId="a21d861b84882a75" providerId="LiveId" clId="{B38F858F-EABD-4EE1-AF4C-22116269543A}" dt="2022-07-17T22:36:52.446" v="2185" actId="478"/>
          <ac:spMkLst>
            <pc:docMk/>
            <pc:sldMk cId="2764870266" sldId="361"/>
            <ac:spMk id="11" creationId="{07095D89-3FE2-C70C-94F9-867CF298A99A}"/>
          </ac:spMkLst>
        </pc:spChg>
        <pc:picChg chg="mod">
          <ac:chgData name="Katie Hudnall" userId="a21d861b84882a75" providerId="LiveId" clId="{B38F858F-EABD-4EE1-AF4C-22116269543A}" dt="2022-07-17T22:37:42.190" v="2197" actId="14100"/>
          <ac:picMkLst>
            <pc:docMk/>
            <pc:sldMk cId="2764870266" sldId="361"/>
            <ac:picMk id="5" creationId="{FF1D2DF3-FCE3-D57A-BAB6-D9D52B543B75}"/>
          </ac:picMkLst>
        </pc:picChg>
        <pc:picChg chg="mod">
          <ac:chgData name="Katie Hudnall" userId="a21d861b84882a75" providerId="LiveId" clId="{B38F858F-EABD-4EE1-AF4C-22116269543A}" dt="2022-07-17T22:37:45.654" v="2198" actId="14100"/>
          <ac:picMkLst>
            <pc:docMk/>
            <pc:sldMk cId="2764870266" sldId="361"/>
            <ac:picMk id="6" creationId="{EF072976-D882-971D-1608-47D1428281F6}"/>
          </ac:picMkLst>
        </pc:picChg>
        <pc:picChg chg="mod">
          <ac:chgData name="Katie Hudnall" userId="a21d861b84882a75" providerId="LiveId" clId="{B38F858F-EABD-4EE1-AF4C-22116269543A}" dt="2022-07-17T22:37:12.864" v="2191" actId="1076"/>
          <ac:picMkLst>
            <pc:docMk/>
            <pc:sldMk cId="2764870266" sldId="361"/>
            <ac:picMk id="7" creationId="{CAAF756E-4297-822E-507F-BF8C92780CB3}"/>
          </ac:picMkLst>
        </pc:picChg>
        <pc:picChg chg="mod">
          <ac:chgData name="Katie Hudnall" userId="a21d861b84882a75" providerId="LiveId" clId="{B38F858F-EABD-4EE1-AF4C-22116269543A}" dt="2022-07-17T22:37:48.715" v="2199" actId="14100"/>
          <ac:picMkLst>
            <pc:docMk/>
            <pc:sldMk cId="2764870266" sldId="361"/>
            <ac:picMk id="8" creationId="{D72E92E0-1DCD-36FE-3C2F-917FADCB1A58}"/>
          </ac:picMkLst>
        </pc:picChg>
        <pc:cxnChg chg="del">
          <ac:chgData name="Katie Hudnall" userId="a21d861b84882a75" providerId="LiveId" clId="{B38F858F-EABD-4EE1-AF4C-22116269543A}" dt="2022-07-17T22:36:39.980" v="2183" actId="478"/>
          <ac:cxnSpMkLst>
            <pc:docMk/>
            <pc:sldMk cId="2764870266" sldId="361"/>
            <ac:cxnSpMk id="9" creationId="{13F67EEE-B693-E319-FAB9-5D1BEAD08421}"/>
          </ac:cxnSpMkLst>
        </pc:cxnChg>
        <pc:cxnChg chg="del">
          <ac:chgData name="Katie Hudnall" userId="a21d861b84882a75" providerId="LiveId" clId="{B38F858F-EABD-4EE1-AF4C-22116269543A}" dt="2022-07-17T22:36:39.421" v="2182" actId="478"/>
          <ac:cxnSpMkLst>
            <pc:docMk/>
            <pc:sldMk cId="2764870266" sldId="361"/>
            <ac:cxnSpMk id="10" creationId="{1BBDB64B-B377-9A5F-B1B8-F96C3D7691CB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39:53.507" v="2226" actId="208"/>
        <pc:sldMkLst>
          <pc:docMk/>
          <pc:sldMk cId="4223223423" sldId="362"/>
        </pc:sldMkLst>
        <pc:spChg chg="mod ord">
          <ac:chgData name="Katie Hudnall" userId="a21d861b84882a75" providerId="LiveId" clId="{B38F858F-EABD-4EE1-AF4C-22116269543A}" dt="2022-07-17T22:38:04.114" v="2200" actId="700"/>
          <ac:spMkLst>
            <pc:docMk/>
            <pc:sldMk cId="4223223423" sldId="362"/>
            <ac:spMk id="2" creationId="{28E49FF1-A22F-70C1-9EDA-B7B7A4079CF8}"/>
          </ac:spMkLst>
        </pc:spChg>
        <pc:spChg chg="add del mod ord">
          <ac:chgData name="Katie Hudnall" userId="a21d861b84882a75" providerId="LiveId" clId="{B38F858F-EABD-4EE1-AF4C-22116269543A}" dt="2022-07-17T22:38:08.668" v="2203" actId="478"/>
          <ac:spMkLst>
            <pc:docMk/>
            <pc:sldMk cId="4223223423" sldId="362"/>
            <ac:spMk id="4" creationId="{4CF77D69-5BEC-A129-FEF1-1B99D5504560}"/>
          </ac:spMkLst>
        </pc:spChg>
        <pc:picChg chg="mod">
          <ac:chgData name="Katie Hudnall" userId="a21d861b84882a75" providerId="LiveId" clId="{B38F858F-EABD-4EE1-AF4C-22116269543A}" dt="2022-07-17T22:39:53.507" v="2226" actId="208"/>
          <ac:picMkLst>
            <pc:docMk/>
            <pc:sldMk cId="4223223423" sldId="362"/>
            <ac:picMk id="5" creationId="{D8817FFE-3577-2C5A-D209-6A1A122A7946}"/>
          </ac:picMkLst>
        </pc:picChg>
        <pc:picChg chg="mod">
          <ac:chgData name="Katie Hudnall" userId="a21d861b84882a75" providerId="LiveId" clId="{B38F858F-EABD-4EE1-AF4C-22116269543A}" dt="2022-07-17T22:39:32.094" v="2219" actId="14100"/>
          <ac:picMkLst>
            <pc:docMk/>
            <pc:sldMk cId="4223223423" sldId="362"/>
            <ac:picMk id="7" creationId="{1FD54BE9-5972-2200-F814-1CBEFC8C3E7E}"/>
          </ac:picMkLst>
        </pc:picChg>
        <pc:picChg chg="mod">
          <ac:chgData name="Katie Hudnall" userId="a21d861b84882a75" providerId="LiveId" clId="{B38F858F-EABD-4EE1-AF4C-22116269543A}" dt="2022-07-17T22:39:37.194" v="2221" actId="14100"/>
          <ac:picMkLst>
            <pc:docMk/>
            <pc:sldMk cId="4223223423" sldId="362"/>
            <ac:picMk id="9" creationId="{9E3EC75C-EE02-5CB2-34AE-4F242FEEE43F}"/>
          </ac:picMkLst>
        </pc:picChg>
        <pc:picChg chg="mod">
          <ac:chgData name="Katie Hudnall" userId="a21d861b84882a75" providerId="LiveId" clId="{B38F858F-EABD-4EE1-AF4C-22116269543A}" dt="2022-07-17T22:39:25.426" v="2217" actId="1076"/>
          <ac:picMkLst>
            <pc:docMk/>
            <pc:sldMk cId="4223223423" sldId="362"/>
            <ac:picMk id="10" creationId="{EF98B3E2-B9C8-D9A9-4E26-379C4BF433B3}"/>
          </ac:picMkLst>
        </pc:picChg>
        <pc:cxnChg chg="del">
          <ac:chgData name="Katie Hudnall" userId="a21d861b84882a75" providerId="LiveId" clId="{B38F858F-EABD-4EE1-AF4C-22116269543A}" dt="2022-07-17T22:38:07.160" v="2202" actId="478"/>
          <ac:cxnSpMkLst>
            <pc:docMk/>
            <pc:sldMk cId="4223223423" sldId="362"/>
            <ac:cxnSpMk id="11" creationId="{6672EAA7-CE9D-A643-5A5E-99E4080EA46D}"/>
          </ac:cxnSpMkLst>
        </pc:cxnChg>
        <pc:cxnChg chg="del">
          <ac:chgData name="Katie Hudnall" userId="a21d861b84882a75" providerId="LiveId" clId="{B38F858F-EABD-4EE1-AF4C-22116269543A}" dt="2022-07-17T22:38:06.457" v="2201" actId="478"/>
          <ac:cxnSpMkLst>
            <pc:docMk/>
            <pc:sldMk cId="4223223423" sldId="362"/>
            <ac:cxnSpMk id="12" creationId="{AFB0490D-61B4-4BCE-8F01-0CBC2C2B6392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42:50.793" v="2262" actId="14100"/>
        <pc:sldMkLst>
          <pc:docMk/>
          <pc:sldMk cId="669385358" sldId="363"/>
        </pc:sldMkLst>
        <pc:spChg chg="add del mod ord">
          <ac:chgData name="Katie Hudnall" userId="a21d861b84882a75" providerId="LiveId" clId="{B38F858F-EABD-4EE1-AF4C-22116269543A}" dt="2022-07-17T22:41:25.350" v="2246" actId="478"/>
          <ac:spMkLst>
            <pc:docMk/>
            <pc:sldMk cId="669385358" sldId="363"/>
            <ac:spMk id="2" creationId="{4B26DD6B-2239-26AE-7476-300894BD4047}"/>
          </ac:spMkLst>
        </pc:spChg>
        <pc:spChg chg="mod ord">
          <ac:chgData name="Katie Hudnall" userId="a21d861b84882a75" providerId="LiveId" clId="{B38F858F-EABD-4EE1-AF4C-22116269543A}" dt="2022-07-17T22:41:19.826" v="2243" actId="700"/>
          <ac:spMkLst>
            <pc:docMk/>
            <pc:sldMk cId="669385358" sldId="363"/>
            <ac:spMk id="4" creationId="{6EB4C18D-BDEF-A26F-6D3B-8B842CA86E56}"/>
          </ac:spMkLst>
        </pc:spChg>
        <pc:picChg chg="mod">
          <ac:chgData name="Katie Hudnall" userId="a21d861b84882a75" providerId="LiveId" clId="{B38F858F-EABD-4EE1-AF4C-22116269543A}" dt="2022-07-17T22:42:50.793" v="2262" actId="14100"/>
          <ac:picMkLst>
            <pc:docMk/>
            <pc:sldMk cId="669385358" sldId="363"/>
            <ac:picMk id="7" creationId="{49893E38-0F52-66D6-F73C-9F491963A5D9}"/>
          </ac:picMkLst>
        </pc:picChg>
        <pc:cxnChg chg="del">
          <ac:chgData name="Katie Hudnall" userId="a21d861b84882a75" providerId="LiveId" clId="{B38F858F-EABD-4EE1-AF4C-22116269543A}" dt="2022-07-17T22:41:23.002" v="2245" actId="478"/>
          <ac:cxnSpMkLst>
            <pc:docMk/>
            <pc:sldMk cId="669385358" sldId="363"/>
            <ac:cxnSpMk id="8" creationId="{159D426B-3688-99A6-D31F-EC6EE8177268}"/>
          </ac:cxnSpMkLst>
        </pc:cxnChg>
        <pc:cxnChg chg="del">
          <ac:chgData name="Katie Hudnall" userId="a21d861b84882a75" providerId="LiveId" clId="{B38F858F-EABD-4EE1-AF4C-22116269543A}" dt="2022-07-17T22:41:22.228" v="2244" actId="478"/>
          <ac:cxnSpMkLst>
            <pc:docMk/>
            <pc:sldMk cId="669385358" sldId="363"/>
            <ac:cxnSpMk id="9" creationId="{50C7FD77-5B10-CC79-5A86-5CCDA0C2BB36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45:16.121" v="2288" actId="478"/>
        <pc:sldMkLst>
          <pc:docMk/>
          <pc:sldMk cId="1360009414" sldId="364"/>
        </pc:sldMkLst>
        <pc:spChg chg="mod ord">
          <ac:chgData name="Katie Hudnall" userId="a21d861b84882a75" providerId="LiveId" clId="{B38F858F-EABD-4EE1-AF4C-22116269543A}" dt="2022-07-17T22:43:29.655" v="2268" actId="700"/>
          <ac:spMkLst>
            <pc:docMk/>
            <pc:sldMk cId="1360009414" sldId="364"/>
            <ac:spMk id="2" creationId="{42E9A87F-28D0-9E57-3378-2F39F7029F62}"/>
          </ac:spMkLst>
        </pc:spChg>
        <pc:spChg chg="add del mod ord">
          <ac:chgData name="Katie Hudnall" userId="a21d861b84882a75" providerId="LiveId" clId="{B38F858F-EABD-4EE1-AF4C-22116269543A}" dt="2022-07-17T22:42:59.944" v="2264" actId="478"/>
          <ac:spMkLst>
            <pc:docMk/>
            <pc:sldMk cId="1360009414" sldId="364"/>
            <ac:spMk id="3" creationId="{D13D91C7-C739-3F84-12ED-CFC7B60B8329}"/>
          </ac:spMkLst>
        </pc:spChg>
        <pc:spChg chg="add del mod ord">
          <ac:chgData name="Katie Hudnall" userId="a21d861b84882a75" providerId="LiveId" clId="{B38F858F-EABD-4EE1-AF4C-22116269543A}" dt="2022-07-17T22:43:32.226" v="2269" actId="478"/>
          <ac:spMkLst>
            <pc:docMk/>
            <pc:sldMk cId="1360009414" sldId="364"/>
            <ac:spMk id="4" creationId="{4AE7DAA7-11E3-53AE-8ADC-C85991F53651}"/>
          </ac:spMkLst>
        </pc:spChg>
        <pc:picChg chg="mod">
          <ac:chgData name="Katie Hudnall" userId="a21d861b84882a75" providerId="LiveId" clId="{B38F858F-EABD-4EE1-AF4C-22116269543A}" dt="2022-07-17T22:45:03.888" v="2285" actId="208"/>
          <ac:picMkLst>
            <pc:docMk/>
            <pc:sldMk cId="1360009414" sldId="364"/>
            <ac:picMk id="6" creationId="{50B96D90-474A-C247-04AF-9EF8A5693635}"/>
          </ac:picMkLst>
        </pc:picChg>
        <pc:picChg chg="mod">
          <ac:chgData name="Katie Hudnall" userId="a21d861b84882a75" providerId="LiveId" clId="{B38F858F-EABD-4EE1-AF4C-22116269543A}" dt="2022-07-17T22:45:12.092" v="2286" actId="1076"/>
          <ac:picMkLst>
            <pc:docMk/>
            <pc:sldMk cId="1360009414" sldId="364"/>
            <ac:picMk id="7" creationId="{83234C73-5033-CF25-8887-706F1E055647}"/>
          </ac:picMkLst>
        </pc:picChg>
        <pc:cxnChg chg="del">
          <ac:chgData name="Katie Hudnall" userId="a21d861b84882a75" providerId="LiveId" clId="{B38F858F-EABD-4EE1-AF4C-22116269543A}" dt="2022-07-17T22:45:16.121" v="2288" actId="478"/>
          <ac:cxnSpMkLst>
            <pc:docMk/>
            <pc:sldMk cId="1360009414" sldId="364"/>
            <ac:cxnSpMk id="8" creationId="{63449BE4-E23C-F5DC-3F14-4E674CBE5B56}"/>
          </ac:cxnSpMkLst>
        </pc:cxnChg>
        <pc:cxnChg chg="del">
          <ac:chgData name="Katie Hudnall" userId="a21d861b84882a75" providerId="LiveId" clId="{B38F858F-EABD-4EE1-AF4C-22116269543A}" dt="2022-07-17T22:45:15.283" v="2287" actId="478"/>
          <ac:cxnSpMkLst>
            <pc:docMk/>
            <pc:sldMk cId="1360009414" sldId="364"/>
            <ac:cxnSpMk id="9" creationId="{F336EEF8-C9E1-3110-966D-79697887CC27}"/>
          </ac:cxnSpMkLst>
        </pc:cxnChg>
      </pc:sldChg>
      <pc:sldChg chg="addSp delSp modSp mod chgLayout">
        <pc:chgData name="Katie Hudnall" userId="a21d861b84882a75" providerId="LiveId" clId="{B38F858F-EABD-4EE1-AF4C-22116269543A}" dt="2022-07-17T22:46:42.838" v="2298" actId="208"/>
        <pc:sldMkLst>
          <pc:docMk/>
          <pc:sldMk cId="2897929353" sldId="365"/>
        </pc:sldMkLst>
        <pc:spChg chg="mod ord">
          <ac:chgData name="Katie Hudnall" userId="a21d861b84882a75" providerId="LiveId" clId="{B38F858F-EABD-4EE1-AF4C-22116269543A}" dt="2022-07-17T22:45:24.287" v="2289" actId="700"/>
          <ac:spMkLst>
            <pc:docMk/>
            <pc:sldMk cId="2897929353" sldId="365"/>
            <ac:spMk id="2" creationId="{0529ECCC-30F9-D326-F871-841F4C4D74B1}"/>
          </ac:spMkLst>
        </pc:spChg>
        <pc:spChg chg="add del mod ord">
          <ac:chgData name="Katie Hudnall" userId="a21d861b84882a75" providerId="LiveId" clId="{B38F858F-EABD-4EE1-AF4C-22116269543A}" dt="2022-07-17T22:45:29.103" v="2291" actId="478"/>
          <ac:spMkLst>
            <pc:docMk/>
            <pc:sldMk cId="2897929353" sldId="365"/>
            <ac:spMk id="3" creationId="{142BAF36-86C7-5D8A-CBCD-C4CE1A5ED01D}"/>
          </ac:spMkLst>
        </pc:spChg>
        <pc:picChg chg="mod">
          <ac:chgData name="Katie Hudnall" userId="a21d861b84882a75" providerId="LiveId" clId="{B38F858F-EABD-4EE1-AF4C-22116269543A}" dt="2022-07-17T22:46:42.838" v="2298" actId="208"/>
          <ac:picMkLst>
            <pc:docMk/>
            <pc:sldMk cId="2897929353" sldId="365"/>
            <ac:picMk id="6" creationId="{CF7A22E6-59A7-75C2-5C16-F1BA8D1AC7EF}"/>
          </ac:picMkLst>
        </pc:picChg>
        <pc:cxnChg chg="del">
          <ac:chgData name="Katie Hudnall" userId="a21d861b84882a75" providerId="LiveId" clId="{B38F858F-EABD-4EE1-AF4C-22116269543A}" dt="2022-07-17T22:45:32.286" v="2294" actId="478"/>
          <ac:cxnSpMkLst>
            <pc:docMk/>
            <pc:sldMk cId="2897929353" sldId="365"/>
            <ac:cxnSpMk id="7" creationId="{B78800D6-5DC7-0332-69BC-3611AE5DFE9A}"/>
          </ac:cxnSpMkLst>
        </pc:cxnChg>
        <pc:cxnChg chg="del">
          <ac:chgData name="Katie Hudnall" userId="a21d861b84882a75" providerId="LiveId" clId="{B38F858F-EABD-4EE1-AF4C-22116269543A}" dt="2022-07-17T22:45:31.842" v="2293" actId="478"/>
          <ac:cxnSpMkLst>
            <pc:docMk/>
            <pc:sldMk cId="2897929353" sldId="365"/>
            <ac:cxnSpMk id="8" creationId="{B46B6584-3C1F-DA61-69B5-C1959AD0C799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47:18.610" v="2307" actId="208"/>
        <pc:sldMkLst>
          <pc:docMk/>
          <pc:sldMk cId="1499241599" sldId="366"/>
        </pc:sldMkLst>
        <pc:spChg chg="mod ord">
          <ac:chgData name="Katie Hudnall" userId="a21d861b84882a75" providerId="LiveId" clId="{B38F858F-EABD-4EE1-AF4C-22116269543A}" dt="2022-07-17T22:46:52.616" v="2299" actId="700"/>
          <ac:spMkLst>
            <pc:docMk/>
            <pc:sldMk cId="1499241599" sldId="366"/>
            <ac:spMk id="2" creationId="{42E9A87F-28D0-9E57-3378-2F39F7029F62}"/>
          </ac:spMkLst>
        </pc:spChg>
        <pc:spChg chg="add del mod ord">
          <ac:chgData name="Katie Hudnall" userId="a21d861b84882a75" providerId="LiveId" clId="{B38F858F-EABD-4EE1-AF4C-22116269543A}" dt="2022-07-17T22:46:55.378" v="2300" actId="478"/>
          <ac:spMkLst>
            <pc:docMk/>
            <pc:sldMk cId="1499241599" sldId="366"/>
            <ac:spMk id="3" creationId="{D3F15612-F94E-9899-181A-5CFB4BF1F499}"/>
          </ac:spMkLst>
        </pc:spChg>
        <pc:picChg chg="mod">
          <ac:chgData name="Katie Hudnall" userId="a21d861b84882a75" providerId="LiveId" clId="{B38F858F-EABD-4EE1-AF4C-22116269543A}" dt="2022-07-17T22:47:18.610" v="2307" actId="208"/>
          <ac:picMkLst>
            <pc:docMk/>
            <pc:sldMk cId="1499241599" sldId="366"/>
            <ac:picMk id="10" creationId="{071970A1-0B37-2496-2F5F-915C80B6721F}"/>
          </ac:picMkLst>
        </pc:picChg>
        <pc:cxnChg chg="del">
          <ac:chgData name="Katie Hudnall" userId="a21d861b84882a75" providerId="LiveId" clId="{B38F858F-EABD-4EE1-AF4C-22116269543A}" dt="2022-07-17T22:47:02.452" v="2303" actId="478"/>
          <ac:cxnSpMkLst>
            <pc:docMk/>
            <pc:sldMk cId="1499241599" sldId="366"/>
            <ac:cxnSpMk id="7" creationId="{4FA81A47-894E-FB1D-A6C6-80BBF794CD57}"/>
          </ac:cxnSpMkLst>
        </pc:cxnChg>
        <pc:cxnChg chg="del">
          <ac:chgData name="Katie Hudnall" userId="a21d861b84882a75" providerId="LiveId" clId="{B38F858F-EABD-4EE1-AF4C-22116269543A}" dt="2022-07-17T22:47:01.937" v="2302" actId="478"/>
          <ac:cxnSpMkLst>
            <pc:docMk/>
            <pc:sldMk cId="1499241599" sldId="366"/>
            <ac:cxnSpMk id="8" creationId="{43C798E2-9281-3EFD-047F-2F603484886C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48:47.298" v="2321" actId="1076"/>
        <pc:sldMkLst>
          <pc:docMk/>
          <pc:sldMk cId="2721175911" sldId="367"/>
        </pc:sldMkLst>
        <pc:spChg chg="mod ord">
          <ac:chgData name="Katie Hudnall" userId="a21d861b84882a75" providerId="LiveId" clId="{B38F858F-EABD-4EE1-AF4C-22116269543A}" dt="2022-07-17T22:47:40.147" v="2309" actId="700"/>
          <ac:spMkLst>
            <pc:docMk/>
            <pc:sldMk cId="2721175911" sldId="367"/>
            <ac:spMk id="2" creationId="{A984DD91-D59B-09DE-9F5B-DC2C803EF0C6}"/>
          </ac:spMkLst>
        </pc:spChg>
        <pc:spChg chg="add del mod ord">
          <ac:chgData name="Katie Hudnall" userId="a21d861b84882a75" providerId="LiveId" clId="{B38F858F-EABD-4EE1-AF4C-22116269543A}" dt="2022-07-17T22:47:43.586" v="2310" actId="478"/>
          <ac:spMkLst>
            <pc:docMk/>
            <pc:sldMk cId="2721175911" sldId="367"/>
            <ac:spMk id="9" creationId="{62D5858A-AFF5-F9E9-575C-DE19C26E8008}"/>
          </ac:spMkLst>
        </pc:spChg>
        <pc:picChg chg="mod">
          <ac:chgData name="Katie Hudnall" userId="a21d861b84882a75" providerId="LiveId" clId="{B38F858F-EABD-4EE1-AF4C-22116269543A}" dt="2022-07-17T22:48:35.523" v="2319" actId="1076"/>
          <ac:picMkLst>
            <pc:docMk/>
            <pc:sldMk cId="2721175911" sldId="367"/>
            <ac:picMk id="5" creationId="{5A10BB98-11A5-753E-2FB9-8E04D62F6587}"/>
          </ac:picMkLst>
        </pc:picChg>
        <pc:picChg chg="mod">
          <ac:chgData name="Katie Hudnall" userId="a21d861b84882a75" providerId="LiveId" clId="{B38F858F-EABD-4EE1-AF4C-22116269543A}" dt="2022-07-17T22:48:47.298" v="2321" actId="1076"/>
          <ac:picMkLst>
            <pc:docMk/>
            <pc:sldMk cId="2721175911" sldId="367"/>
            <ac:picMk id="6" creationId="{26A82EFD-B3EF-D47B-BA4A-262B9525A076}"/>
          </ac:picMkLst>
        </pc:picChg>
        <pc:cxnChg chg="del">
          <ac:chgData name="Katie Hudnall" userId="a21d861b84882a75" providerId="LiveId" clId="{B38F858F-EABD-4EE1-AF4C-22116269543A}" dt="2022-07-17T22:47:49.855" v="2313" actId="478"/>
          <ac:cxnSpMkLst>
            <pc:docMk/>
            <pc:sldMk cId="2721175911" sldId="367"/>
            <ac:cxnSpMk id="7" creationId="{EBECD0FF-F387-9A0A-93FD-3EE660606D82}"/>
          </ac:cxnSpMkLst>
        </pc:cxnChg>
        <pc:cxnChg chg="del">
          <ac:chgData name="Katie Hudnall" userId="a21d861b84882a75" providerId="LiveId" clId="{B38F858F-EABD-4EE1-AF4C-22116269543A}" dt="2022-07-17T22:47:48.688" v="2312" actId="478"/>
          <ac:cxnSpMkLst>
            <pc:docMk/>
            <pc:sldMk cId="2721175911" sldId="367"/>
            <ac:cxnSpMk id="8" creationId="{86B1E812-1564-9BBF-C2FC-CE54756DFAAC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51:01.255" v="2343" actId="14100"/>
        <pc:sldMkLst>
          <pc:docMk/>
          <pc:sldMk cId="209093648" sldId="368"/>
        </pc:sldMkLst>
        <pc:spChg chg="mod ord">
          <ac:chgData name="Katie Hudnall" userId="a21d861b84882a75" providerId="LiveId" clId="{B38F858F-EABD-4EE1-AF4C-22116269543A}" dt="2022-07-17T22:50:00.297" v="2331" actId="700"/>
          <ac:spMkLst>
            <pc:docMk/>
            <pc:sldMk cId="209093648" sldId="368"/>
            <ac:spMk id="2" creationId="{2260FDB0-3636-BB65-3C4D-8AC45CB3E52E}"/>
          </ac:spMkLst>
        </pc:spChg>
        <pc:spChg chg="mod">
          <ac:chgData name="Katie Hudnall" userId="a21d861b84882a75" providerId="LiveId" clId="{B38F858F-EABD-4EE1-AF4C-22116269543A}" dt="2022-07-17T22:50:54.228" v="2342" actId="1076"/>
          <ac:spMkLst>
            <pc:docMk/>
            <pc:sldMk cId="209093648" sldId="368"/>
            <ac:spMk id="9" creationId="{418EE500-6AC2-5507-0BF6-98F4130D5955}"/>
          </ac:spMkLst>
        </pc:spChg>
        <pc:spChg chg="add del mod ord">
          <ac:chgData name="Katie Hudnall" userId="a21d861b84882a75" providerId="LiveId" clId="{B38F858F-EABD-4EE1-AF4C-22116269543A}" dt="2022-07-17T22:50:05.568" v="2333" actId="478"/>
          <ac:spMkLst>
            <pc:docMk/>
            <pc:sldMk cId="209093648" sldId="368"/>
            <ac:spMk id="11" creationId="{E8B4EA5F-646A-38D4-513A-7228FFFF1BA9}"/>
          </ac:spMkLst>
        </pc:spChg>
        <pc:picChg chg="mod">
          <ac:chgData name="Katie Hudnall" userId="a21d861b84882a75" providerId="LiveId" clId="{B38F858F-EABD-4EE1-AF4C-22116269543A}" dt="2022-07-17T22:51:01.255" v="2343" actId="14100"/>
          <ac:picMkLst>
            <pc:docMk/>
            <pc:sldMk cId="209093648" sldId="368"/>
            <ac:picMk id="6" creationId="{93AB0243-A413-3E4D-9B5E-29D821CB38C0}"/>
          </ac:picMkLst>
        </pc:picChg>
        <pc:picChg chg="mod">
          <ac:chgData name="Katie Hudnall" userId="a21d861b84882a75" providerId="LiveId" clId="{B38F858F-EABD-4EE1-AF4C-22116269543A}" dt="2022-07-17T22:50:42.723" v="2341" actId="1076"/>
          <ac:picMkLst>
            <pc:docMk/>
            <pc:sldMk cId="209093648" sldId="368"/>
            <ac:picMk id="10" creationId="{33BB20AA-13A0-6314-A046-9C4C5C5C3C78}"/>
          </ac:picMkLst>
        </pc:picChg>
        <pc:cxnChg chg="del">
          <ac:chgData name="Katie Hudnall" userId="a21d861b84882a75" providerId="LiveId" clId="{B38F858F-EABD-4EE1-AF4C-22116269543A}" dt="2022-07-17T22:50:02.821" v="2332" actId="478"/>
          <ac:cxnSpMkLst>
            <pc:docMk/>
            <pc:sldMk cId="209093648" sldId="368"/>
            <ac:cxnSpMk id="7" creationId="{BE63C5D5-BD9D-AE5F-B4A8-2EC48BEED47D}"/>
          </ac:cxnSpMkLst>
        </pc:cxnChg>
        <pc:cxnChg chg="del">
          <ac:chgData name="Katie Hudnall" userId="a21d861b84882a75" providerId="LiveId" clId="{B38F858F-EABD-4EE1-AF4C-22116269543A}" dt="2022-07-17T22:49:56.958" v="2330" actId="478"/>
          <ac:cxnSpMkLst>
            <pc:docMk/>
            <pc:sldMk cId="209093648" sldId="368"/>
            <ac:cxnSpMk id="8" creationId="{269FD571-9CCB-F74A-1AB4-A7756BA13E9E}"/>
          </ac:cxnSpMkLst>
        </pc:cxnChg>
      </pc:sldChg>
      <pc:sldChg chg="addSp delSp modSp mod modClrScheme chgLayout">
        <pc:chgData name="Katie Hudnall" userId="a21d861b84882a75" providerId="LiveId" clId="{B38F858F-EABD-4EE1-AF4C-22116269543A}" dt="2022-07-17T22:52:21.258" v="2357" actId="1076"/>
        <pc:sldMkLst>
          <pc:docMk/>
          <pc:sldMk cId="3637193770" sldId="369"/>
        </pc:sldMkLst>
        <pc:spChg chg="mod ord">
          <ac:chgData name="Katie Hudnall" userId="a21d861b84882a75" providerId="LiveId" clId="{B38F858F-EABD-4EE1-AF4C-22116269543A}" dt="2022-07-17T22:51:40.768" v="2344" actId="700"/>
          <ac:spMkLst>
            <pc:docMk/>
            <pc:sldMk cId="3637193770" sldId="369"/>
            <ac:spMk id="2" creationId="{2260FDB0-3636-BB65-3C4D-8AC45CB3E52E}"/>
          </ac:spMkLst>
        </pc:spChg>
        <pc:spChg chg="add del mod ord">
          <ac:chgData name="Katie Hudnall" userId="a21d861b84882a75" providerId="LiveId" clId="{B38F858F-EABD-4EE1-AF4C-22116269543A}" dt="2022-07-17T22:51:45.477" v="2346" actId="478"/>
          <ac:spMkLst>
            <pc:docMk/>
            <pc:sldMk cId="3637193770" sldId="369"/>
            <ac:spMk id="10" creationId="{171FA6C3-E268-327D-B27D-3E4559D4449D}"/>
          </ac:spMkLst>
        </pc:spChg>
        <pc:picChg chg="mod">
          <ac:chgData name="Katie Hudnall" userId="a21d861b84882a75" providerId="LiveId" clId="{B38F858F-EABD-4EE1-AF4C-22116269543A}" dt="2022-07-17T22:52:06.071" v="2353" actId="1076"/>
          <ac:picMkLst>
            <pc:docMk/>
            <pc:sldMk cId="3637193770" sldId="369"/>
            <ac:picMk id="5" creationId="{8354F18E-F24F-3C84-07AF-FF83CAFA6CA8}"/>
          </ac:picMkLst>
        </pc:picChg>
        <pc:picChg chg="mod">
          <ac:chgData name="Katie Hudnall" userId="a21d861b84882a75" providerId="LiveId" clId="{B38F858F-EABD-4EE1-AF4C-22116269543A}" dt="2022-07-17T22:52:18.558" v="2356" actId="1076"/>
          <ac:picMkLst>
            <pc:docMk/>
            <pc:sldMk cId="3637193770" sldId="369"/>
            <ac:picMk id="6" creationId="{752CBB81-2E43-F5E7-55A2-96EAB449F026}"/>
          </ac:picMkLst>
        </pc:picChg>
        <pc:picChg chg="mod">
          <ac:chgData name="Katie Hudnall" userId="a21d861b84882a75" providerId="LiveId" clId="{B38F858F-EABD-4EE1-AF4C-22116269543A}" dt="2022-07-17T22:52:21.258" v="2357" actId="1076"/>
          <ac:picMkLst>
            <pc:docMk/>
            <pc:sldMk cId="3637193770" sldId="369"/>
            <ac:picMk id="7" creationId="{925B768D-53C8-7E08-C6CE-8E404C0A287B}"/>
          </ac:picMkLst>
        </pc:picChg>
        <pc:cxnChg chg="del">
          <ac:chgData name="Katie Hudnall" userId="a21d861b84882a75" providerId="LiveId" clId="{B38F858F-EABD-4EE1-AF4C-22116269543A}" dt="2022-07-17T22:51:58.436" v="2352" actId="478"/>
          <ac:cxnSpMkLst>
            <pc:docMk/>
            <pc:sldMk cId="3637193770" sldId="369"/>
            <ac:cxnSpMk id="8" creationId="{B4FD4BE1-8732-64D9-7EE3-5DF242370F4F}"/>
          </ac:cxnSpMkLst>
        </pc:cxnChg>
        <pc:cxnChg chg="del">
          <ac:chgData name="Katie Hudnall" userId="a21d861b84882a75" providerId="LiveId" clId="{B38F858F-EABD-4EE1-AF4C-22116269543A}" dt="2022-07-17T22:51:57.982" v="2351" actId="478"/>
          <ac:cxnSpMkLst>
            <pc:docMk/>
            <pc:sldMk cId="3637193770" sldId="369"/>
            <ac:cxnSpMk id="9" creationId="{EE5C213A-F7EA-2A66-9842-E63E71C42E74}"/>
          </ac:cxnSpMkLst>
        </pc:cxnChg>
      </pc:sldChg>
      <pc:sldChg chg="addSp delSp modSp mod modClrScheme delDesignElem chgLayout">
        <pc:chgData name="Katie Hudnall" userId="a21d861b84882a75" providerId="LiveId" clId="{B38F858F-EABD-4EE1-AF4C-22116269543A}" dt="2022-07-17T22:57:03.685" v="2398" actId="14100"/>
        <pc:sldMkLst>
          <pc:docMk/>
          <pc:sldMk cId="1696451891" sldId="370"/>
        </pc:sldMkLst>
        <pc:spChg chg="mod ord">
          <ac:chgData name="Katie Hudnall" userId="a21d861b84882a75" providerId="LiveId" clId="{B38F858F-EABD-4EE1-AF4C-22116269543A}" dt="2022-07-17T22:56:34.964" v="2393" actId="700"/>
          <ac:spMkLst>
            <pc:docMk/>
            <pc:sldMk cId="1696451891" sldId="370"/>
            <ac:spMk id="2" creationId="{7DC074F3-F186-8ADF-19DC-B96F100F590C}"/>
          </ac:spMkLst>
        </pc:spChg>
        <pc:spChg chg="mod ord">
          <ac:chgData name="Katie Hudnall" userId="a21d861b84882a75" providerId="LiveId" clId="{B38F858F-EABD-4EE1-AF4C-22116269543A}" dt="2022-07-17T22:57:03.685" v="2398" actId="14100"/>
          <ac:spMkLst>
            <pc:docMk/>
            <pc:sldMk cId="1696451891" sldId="370"/>
            <ac:spMk id="3" creationId="{B7F5DFA6-7460-A084-27F3-140B1FD4AEF8}"/>
          </ac:spMkLst>
        </pc:spChg>
        <pc:spChg chg="add del mod ord">
          <ac:chgData name="Katie Hudnall" userId="a21d861b84882a75" providerId="LiveId" clId="{B38F858F-EABD-4EE1-AF4C-22116269543A}" dt="2022-07-17T22:52:39.426" v="2359" actId="478"/>
          <ac:spMkLst>
            <pc:docMk/>
            <pc:sldMk cId="1696451891" sldId="370"/>
            <ac:spMk id="4" creationId="{C5F78B45-5243-C107-7552-646B92BBF997}"/>
          </ac:spMkLst>
        </pc:spChg>
        <pc:spChg chg="add del mod ord">
          <ac:chgData name="Katie Hudnall" userId="a21d861b84882a75" providerId="LiveId" clId="{B38F858F-EABD-4EE1-AF4C-22116269543A}" dt="2022-07-17T22:54:09.339" v="2378"/>
          <ac:spMkLst>
            <pc:docMk/>
            <pc:sldMk cId="1696451891" sldId="370"/>
            <ac:spMk id="5" creationId="{A2074CA3-6340-239B-DD32-5EA29695BE37}"/>
          </ac:spMkLst>
        </pc:spChg>
        <pc:picChg chg="add mod ord">
          <ac:chgData name="Katie Hudnall" userId="a21d861b84882a75" providerId="LiveId" clId="{B38F858F-EABD-4EE1-AF4C-22116269543A}" dt="2022-07-17T22:56:55.315" v="2396" actId="1076"/>
          <ac:picMkLst>
            <pc:docMk/>
            <pc:sldMk cId="1696451891" sldId="370"/>
            <ac:picMk id="6" creationId="{B9D059E9-E565-ED74-ADB8-6CC148992016}"/>
          </ac:picMkLst>
        </pc:picChg>
        <pc:picChg chg="del mod">
          <ac:chgData name="Katie Hudnall" userId="a21d861b84882a75" providerId="LiveId" clId="{B38F858F-EABD-4EE1-AF4C-22116269543A}" dt="2022-07-17T22:54:04.147" v="2377" actId="478"/>
          <ac:picMkLst>
            <pc:docMk/>
            <pc:sldMk cId="1696451891" sldId="370"/>
            <ac:picMk id="19458" creationId="{99BC572B-001F-2D84-6559-86FC17EA2F1A}"/>
          </ac:picMkLst>
        </pc:picChg>
      </pc:sldChg>
      <pc:sldChg chg="delSp modSp mod chgLayout">
        <pc:chgData name="Katie Hudnall" userId="a21d861b84882a75" providerId="LiveId" clId="{B38F858F-EABD-4EE1-AF4C-22116269543A}" dt="2022-07-17T22:57:29.091" v="2407" actId="20577"/>
        <pc:sldMkLst>
          <pc:docMk/>
          <pc:sldMk cId="465908806" sldId="371"/>
        </pc:sldMkLst>
        <pc:spChg chg="mod ord">
          <ac:chgData name="Katie Hudnall" userId="a21d861b84882a75" providerId="LiveId" clId="{B38F858F-EABD-4EE1-AF4C-22116269543A}" dt="2022-07-17T22:57:14.821" v="2401" actId="700"/>
          <ac:spMkLst>
            <pc:docMk/>
            <pc:sldMk cId="465908806" sldId="371"/>
            <ac:spMk id="2" creationId="{4E9F686D-4CF9-F70F-16CA-EC3B29E76532}"/>
          </ac:spMkLst>
        </pc:spChg>
        <pc:spChg chg="mod ord">
          <ac:chgData name="Katie Hudnall" userId="a21d861b84882a75" providerId="LiveId" clId="{B38F858F-EABD-4EE1-AF4C-22116269543A}" dt="2022-07-17T22:57:29.091" v="2407" actId="20577"/>
          <ac:spMkLst>
            <pc:docMk/>
            <pc:sldMk cId="465908806" sldId="371"/>
            <ac:spMk id="3" creationId="{5060311A-040A-D44C-5ADE-CF3FA85E7030}"/>
          </ac:spMkLst>
        </pc:spChg>
        <pc:cxnChg chg="del">
          <ac:chgData name="Katie Hudnall" userId="a21d861b84882a75" providerId="LiveId" clId="{B38F858F-EABD-4EE1-AF4C-22116269543A}" dt="2022-07-17T22:57:10.615" v="2400" actId="478"/>
          <ac:cxnSpMkLst>
            <pc:docMk/>
            <pc:sldMk cId="465908806" sldId="371"/>
            <ac:cxnSpMk id="4" creationId="{C0A39520-03EE-4320-C466-2571FA68432B}"/>
          </ac:cxnSpMkLst>
        </pc:cxnChg>
        <pc:cxnChg chg="del">
          <ac:chgData name="Katie Hudnall" userId="a21d861b84882a75" providerId="LiveId" clId="{B38F858F-EABD-4EE1-AF4C-22116269543A}" dt="2022-07-17T22:57:09.933" v="2399" actId="478"/>
          <ac:cxnSpMkLst>
            <pc:docMk/>
            <pc:sldMk cId="465908806" sldId="371"/>
            <ac:cxnSpMk id="5" creationId="{F7E69960-030A-FFD5-4383-000E03DB6312}"/>
          </ac:cxnSpMkLst>
        </pc:cxnChg>
      </pc:sldChg>
      <pc:sldChg chg="delSp modSp mod chgLayout">
        <pc:chgData name="Katie Hudnall" userId="a21d861b84882a75" providerId="LiveId" clId="{B38F858F-EABD-4EE1-AF4C-22116269543A}" dt="2022-07-17T22:57:55.484" v="2412" actId="27636"/>
        <pc:sldMkLst>
          <pc:docMk/>
          <pc:sldMk cId="4250913226" sldId="372"/>
        </pc:sldMkLst>
        <pc:spChg chg="mod ord">
          <ac:chgData name="Katie Hudnall" userId="a21d861b84882a75" providerId="LiveId" clId="{B38F858F-EABD-4EE1-AF4C-22116269543A}" dt="2022-07-17T22:57:40.164" v="2410" actId="700"/>
          <ac:spMkLst>
            <pc:docMk/>
            <pc:sldMk cId="4250913226" sldId="372"/>
            <ac:spMk id="2" creationId="{4E9F686D-4CF9-F70F-16CA-EC3B29E76532}"/>
          </ac:spMkLst>
        </pc:spChg>
        <pc:spChg chg="mod ord">
          <ac:chgData name="Katie Hudnall" userId="a21d861b84882a75" providerId="LiveId" clId="{B38F858F-EABD-4EE1-AF4C-22116269543A}" dt="2022-07-17T22:57:55.484" v="2412" actId="27636"/>
          <ac:spMkLst>
            <pc:docMk/>
            <pc:sldMk cId="4250913226" sldId="372"/>
            <ac:spMk id="3" creationId="{5060311A-040A-D44C-5ADE-CF3FA85E7030}"/>
          </ac:spMkLst>
        </pc:spChg>
        <pc:cxnChg chg="del">
          <ac:chgData name="Katie Hudnall" userId="a21d861b84882a75" providerId="LiveId" clId="{B38F858F-EABD-4EE1-AF4C-22116269543A}" dt="2022-07-17T22:57:36.554" v="2409" actId="478"/>
          <ac:cxnSpMkLst>
            <pc:docMk/>
            <pc:sldMk cId="4250913226" sldId="372"/>
            <ac:cxnSpMk id="4" creationId="{C0A39520-03EE-4320-C466-2571FA68432B}"/>
          </ac:cxnSpMkLst>
        </pc:cxnChg>
        <pc:cxnChg chg="del">
          <ac:chgData name="Katie Hudnall" userId="a21d861b84882a75" providerId="LiveId" clId="{B38F858F-EABD-4EE1-AF4C-22116269543A}" dt="2022-07-17T22:57:35.775" v="2408" actId="478"/>
          <ac:cxnSpMkLst>
            <pc:docMk/>
            <pc:sldMk cId="4250913226" sldId="372"/>
            <ac:cxnSpMk id="5" creationId="{F7E69960-030A-FFD5-4383-000E03DB6312}"/>
          </ac:cxnSpMkLst>
        </pc:cxnChg>
      </pc:sldChg>
      <pc:sldChg chg="delSp modSp mod chgLayout">
        <pc:chgData name="Katie Hudnall" userId="a21d861b84882a75" providerId="LiveId" clId="{B38F858F-EABD-4EE1-AF4C-22116269543A}" dt="2022-07-17T22:59:02.260" v="2422" actId="14100"/>
        <pc:sldMkLst>
          <pc:docMk/>
          <pc:sldMk cId="1067307323" sldId="373"/>
        </pc:sldMkLst>
        <pc:spChg chg="mod ord">
          <ac:chgData name="Katie Hudnall" userId="a21d861b84882a75" providerId="LiveId" clId="{B38F858F-EABD-4EE1-AF4C-22116269543A}" dt="2022-07-17T22:58:13.016" v="2415" actId="700"/>
          <ac:spMkLst>
            <pc:docMk/>
            <pc:sldMk cId="1067307323" sldId="373"/>
            <ac:spMk id="2" creationId="{4E9F686D-4CF9-F70F-16CA-EC3B29E76532}"/>
          </ac:spMkLst>
        </pc:spChg>
        <pc:spChg chg="mod ord">
          <ac:chgData name="Katie Hudnall" userId="a21d861b84882a75" providerId="LiveId" clId="{B38F858F-EABD-4EE1-AF4C-22116269543A}" dt="2022-07-17T22:59:02.260" v="2422" actId="14100"/>
          <ac:spMkLst>
            <pc:docMk/>
            <pc:sldMk cId="1067307323" sldId="373"/>
            <ac:spMk id="3" creationId="{5060311A-040A-D44C-5ADE-CF3FA85E7030}"/>
          </ac:spMkLst>
        </pc:spChg>
        <pc:cxnChg chg="del">
          <ac:chgData name="Katie Hudnall" userId="a21d861b84882a75" providerId="LiveId" clId="{B38F858F-EABD-4EE1-AF4C-22116269543A}" dt="2022-07-17T22:58:08.781" v="2414" actId="478"/>
          <ac:cxnSpMkLst>
            <pc:docMk/>
            <pc:sldMk cId="1067307323" sldId="373"/>
            <ac:cxnSpMk id="4" creationId="{C0A39520-03EE-4320-C466-2571FA68432B}"/>
          </ac:cxnSpMkLst>
        </pc:cxnChg>
        <pc:cxnChg chg="del">
          <ac:chgData name="Katie Hudnall" userId="a21d861b84882a75" providerId="LiveId" clId="{B38F858F-EABD-4EE1-AF4C-22116269543A}" dt="2022-07-17T22:58:07.656" v="2413" actId="478"/>
          <ac:cxnSpMkLst>
            <pc:docMk/>
            <pc:sldMk cId="1067307323" sldId="373"/>
            <ac:cxnSpMk id="5" creationId="{F7E69960-030A-FFD5-4383-000E03DB6312}"/>
          </ac:cxnSpMkLst>
        </pc:cxnChg>
      </pc:sldChg>
      <pc:sldChg chg="delSp modSp mod chgLayout">
        <pc:chgData name="Katie Hudnall" userId="a21d861b84882a75" providerId="LiveId" clId="{B38F858F-EABD-4EE1-AF4C-22116269543A}" dt="2022-07-17T22:59:12.793" v="2426" actId="27636"/>
        <pc:sldMkLst>
          <pc:docMk/>
          <pc:sldMk cId="3282740224" sldId="374"/>
        </pc:sldMkLst>
        <pc:spChg chg="mod ord">
          <ac:chgData name="Katie Hudnall" userId="a21d861b84882a75" providerId="LiveId" clId="{B38F858F-EABD-4EE1-AF4C-22116269543A}" dt="2022-07-17T22:58:28.036" v="2419" actId="700"/>
          <ac:spMkLst>
            <pc:docMk/>
            <pc:sldMk cId="3282740224" sldId="374"/>
            <ac:spMk id="2" creationId="{4E9F686D-4CF9-F70F-16CA-EC3B29E76532}"/>
          </ac:spMkLst>
        </pc:spChg>
        <pc:spChg chg="mod ord">
          <ac:chgData name="Katie Hudnall" userId="a21d861b84882a75" providerId="LiveId" clId="{B38F858F-EABD-4EE1-AF4C-22116269543A}" dt="2022-07-17T22:59:12.793" v="2426" actId="27636"/>
          <ac:spMkLst>
            <pc:docMk/>
            <pc:sldMk cId="3282740224" sldId="374"/>
            <ac:spMk id="3" creationId="{5060311A-040A-D44C-5ADE-CF3FA85E7030}"/>
          </ac:spMkLst>
        </pc:spChg>
        <pc:cxnChg chg="del">
          <ac:chgData name="Katie Hudnall" userId="a21d861b84882a75" providerId="LiveId" clId="{B38F858F-EABD-4EE1-AF4C-22116269543A}" dt="2022-07-17T22:58:24.968" v="2418" actId="478"/>
          <ac:cxnSpMkLst>
            <pc:docMk/>
            <pc:sldMk cId="3282740224" sldId="374"/>
            <ac:cxnSpMk id="4" creationId="{C0A39520-03EE-4320-C466-2571FA68432B}"/>
          </ac:cxnSpMkLst>
        </pc:cxnChg>
        <pc:cxnChg chg="del">
          <ac:chgData name="Katie Hudnall" userId="a21d861b84882a75" providerId="LiveId" clId="{B38F858F-EABD-4EE1-AF4C-22116269543A}" dt="2022-07-17T22:58:24.446" v="2417" actId="478"/>
          <ac:cxnSpMkLst>
            <pc:docMk/>
            <pc:sldMk cId="3282740224" sldId="374"/>
            <ac:cxnSpMk id="5" creationId="{F7E69960-030A-FFD5-4383-000E03DB6312}"/>
          </ac:cxnSpMkLst>
        </pc:cxnChg>
      </pc:sldChg>
      <pc:sldChg chg="addSp delSp modSp add mod chgLayout">
        <pc:chgData name="Katie Hudnall" userId="a21d861b84882a75" providerId="LiveId" clId="{B38F858F-EABD-4EE1-AF4C-22116269543A}" dt="2022-07-17T22:20:10.544" v="2040" actId="1076"/>
        <pc:sldMkLst>
          <pc:docMk/>
          <pc:sldMk cId="299371300" sldId="375"/>
        </pc:sldMkLst>
        <pc:spChg chg="mod ord">
          <ac:chgData name="Katie Hudnall" userId="a21d861b84882a75" providerId="LiveId" clId="{B38F858F-EABD-4EE1-AF4C-22116269543A}" dt="2022-07-17T22:16:53.539" v="2003" actId="700"/>
          <ac:spMkLst>
            <pc:docMk/>
            <pc:sldMk cId="299371300" sldId="375"/>
            <ac:spMk id="2" creationId="{4EDC7D6E-18DC-1E09-07D7-25CBE8A26B48}"/>
          </ac:spMkLst>
        </pc:spChg>
        <pc:spChg chg="add del mod ord">
          <ac:chgData name="Katie Hudnall" userId="a21d861b84882a75" providerId="LiveId" clId="{B38F858F-EABD-4EE1-AF4C-22116269543A}" dt="2022-07-17T22:19:29" v="2036" actId="14100"/>
          <ac:spMkLst>
            <pc:docMk/>
            <pc:sldMk cId="299371300" sldId="375"/>
            <ac:spMk id="6" creationId="{B47CF8EC-94EF-99D5-CAEB-A4CE2EABC592}"/>
          </ac:spMkLst>
        </pc:spChg>
        <pc:spChg chg="add del mod ord">
          <ac:chgData name="Katie Hudnall" userId="a21d861b84882a75" providerId="LiveId" clId="{B38F858F-EABD-4EE1-AF4C-22116269543A}" dt="2022-07-17T22:19:22.177" v="2035" actId="14100"/>
          <ac:spMkLst>
            <pc:docMk/>
            <pc:sldMk cId="299371300" sldId="375"/>
            <ac:spMk id="10" creationId="{701918CE-8CD5-2269-8E4F-B1DDFF44AFAF}"/>
          </ac:spMkLst>
        </pc:spChg>
        <pc:spChg chg="mod ord">
          <ac:chgData name="Katie Hudnall" userId="a21d861b84882a75" providerId="LiveId" clId="{B38F858F-EABD-4EE1-AF4C-22116269543A}" dt="2022-07-17T22:19:39.800" v="2037" actId="1076"/>
          <ac:spMkLst>
            <pc:docMk/>
            <pc:sldMk cId="299371300" sldId="375"/>
            <ac:spMk id="17" creationId="{38279C47-EAF2-996A-D152-857D370AB185}"/>
          </ac:spMkLst>
        </pc:spChg>
        <pc:spChg chg="mod ord">
          <ac:chgData name="Katie Hudnall" userId="a21d861b84882a75" providerId="LiveId" clId="{B38F858F-EABD-4EE1-AF4C-22116269543A}" dt="2022-07-17T22:19:47.040" v="2038" actId="1076"/>
          <ac:spMkLst>
            <pc:docMk/>
            <pc:sldMk cId="299371300" sldId="375"/>
            <ac:spMk id="20" creationId="{CA4BE2EB-5B88-2271-6BDD-E74F12472A80}"/>
          </ac:spMkLst>
        </pc:spChg>
        <pc:picChg chg="add mod">
          <ac:chgData name="Katie Hudnall" userId="a21d861b84882a75" providerId="LiveId" clId="{B38F858F-EABD-4EE1-AF4C-22116269543A}" dt="2022-07-17T22:19:56.557" v="2039" actId="1076"/>
          <ac:picMkLst>
            <pc:docMk/>
            <pc:sldMk cId="299371300" sldId="375"/>
            <ac:picMk id="3" creationId="{C50DDDD5-F062-4F85-B119-C02FF1B05715}"/>
          </ac:picMkLst>
        </pc:picChg>
        <pc:picChg chg="add mod">
          <ac:chgData name="Katie Hudnall" userId="a21d861b84882a75" providerId="LiveId" clId="{B38F858F-EABD-4EE1-AF4C-22116269543A}" dt="2022-07-17T22:20:10.544" v="2040" actId="1076"/>
          <ac:picMkLst>
            <pc:docMk/>
            <pc:sldMk cId="299371300" sldId="375"/>
            <ac:picMk id="4" creationId="{A5242CE7-1ED0-7E44-9A54-41B90F6F6090}"/>
          </ac:picMkLst>
        </pc:picChg>
        <pc:picChg chg="del">
          <ac:chgData name="Katie Hudnall" userId="a21d861b84882a75" providerId="LiveId" clId="{B38F858F-EABD-4EE1-AF4C-22116269543A}" dt="2022-07-17T22:17:03.854" v="2006" actId="478"/>
          <ac:picMkLst>
            <pc:docMk/>
            <pc:sldMk cId="299371300" sldId="375"/>
            <ac:picMk id="11" creationId="{FB07C65D-BB62-90CA-048E-EF7110F2BF32}"/>
          </ac:picMkLst>
        </pc:picChg>
        <pc:picChg chg="del">
          <ac:chgData name="Katie Hudnall" userId="a21d861b84882a75" providerId="LiveId" clId="{B38F858F-EABD-4EE1-AF4C-22116269543A}" dt="2022-07-17T22:17:04.803" v="2007" actId="478"/>
          <ac:picMkLst>
            <pc:docMk/>
            <pc:sldMk cId="299371300" sldId="375"/>
            <ac:picMk id="21" creationId="{4D037DDE-F996-3185-9BDB-B44138CBFF85}"/>
          </ac:picMkLst>
        </pc:picChg>
      </pc:sldChg>
      <pc:sldChg chg="modSp add del mod">
        <pc:chgData name="Katie Hudnall" userId="a21d861b84882a75" providerId="LiveId" clId="{B38F858F-EABD-4EE1-AF4C-22116269543A}" dt="2022-07-17T21:31:30.317" v="1592"/>
        <pc:sldMkLst>
          <pc:docMk/>
          <pc:sldMk cId="4006507880" sldId="375"/>
        </pc:sldMkLst>
        <pc:spChg chg="mod">
          <ac:chgData name="Katie Hudnall" userId="a21d861b84882a75" providerId="LiveId" clId="{B38F858F-EABD-4EE1-AF4C-22116269543A}" dt="2022-07-17T21:31:30.317" v="1592"/>
          <ac:spMkLst>
            <pc:docMk/>
            <pc:sldMk cId="4006507880" sldId="375"/>
            <ac:spMk id="5" creationId="{02614670-73A2-10AE-3029-B8129FB0F11B}"/>
          </ac:spMkLst>
        </pc:spChg>
        <pc:spChg chg="mod">
          <ac:chgData name="Katie Hudnall" userId="a21d861b84882a75" providerId="LiveId" clId="{B38F858F-EABD-4EE1-AF4C-22116269543A}" dt="2022-07-17T21:31:30.317" v="1592"/>
          <ac:spMkLst>
            <pc:docMk/>
            <pc:sldMk cId="4006507880" sldId="375"/>
            <ac:spMk id="8" creationId="{FC4673B3-01F5-1CCB-BE61-14B5B74C6960}"/>
          </ac:spMkLst>
        </pc:spChg>
      </pc:sldChg>
      <pc:sldChg chg="modSp new del mod">
        <pc:chgData name="Katie Hudnall" userId="a21d861b84882a75" providerId="LiveId" clId="{B38F858F-EABD-4EE1-AF4C-22116269543A}" dt="2022-07-17T23:00:12.651" v="2443" actId="47"/>
        <pc:sldMkLst>
          <pc:docMk/>
          <pc:sldMk cId="470120995" sldId="376"/>
        </pc:sldMkLst>
        <pc:spChg chg="mod">
          <ac:chgData name="Katie Hudnall" userId="a21d861b84882a75" providerId="LiveId" clId="{B38F858F-EABD-4EE1-AF4C-22116269543A}" dt="2022-07-17T22:59:37.914" v="2439" actId="1076"/>
          <ac:spMkLst>
            <pc:docMk/>
            <pc:sldMk cId="470120995" sldId="376"/>
            <ac:spMk id="2" creationId="{37DFAB32-B7C5-7B86-F717-C93CA8C27A1C}"/>
          </ac:spMkLst>
        </pc:spChg>
      </pc:sldChg>
      <pc:sldChg chg="add ord">
        <pc:chgData name="Katie Hudnall" userId="a21d861b84882a75" providerId="LiveId" clId="{B38F858F-EABD-4EE1-AF4C-22116269543A}" dt="2022-07-17T23:00:10.944" v="2442"/>
        <pc:sldMkLst>
          <pc:docMk/>
          <pc:sldMk cId="3519737541" sldId="377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894309399" sldId="591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4073024440" sldId="638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660312667" sldId="639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921930409" sldId="645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635123950" sldId="646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836270556" sldId="648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654721753" sldId="649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742668153" sldId="650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663694657" sldId="655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774657512" sldId="663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3273241468" sldId="669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3864062722" sldId="671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135401600" sldId="673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1146445264" sldId="677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4287948155" sldId="678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1563841815" sldId="686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1644284601" sldId="698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3474880356" sldId="699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3726412695" sldId="700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2100512465" sldId="705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31746297" sldId="707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2577237684" sldId="711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976094498" sldId="712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05127373" sldId="720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010933178" sldId="724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020945324" sldId="727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625591465" sldId="728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658340790" sldId="729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0" sldId="730"/>
        </pc:sldMkLst>
      </pc:sldChg>
      <pc:sldChg chg="modSp add del mod ord">
        <pc:chgData name="Katie Hudnall" userId="a21d861b84882a75" providerId="LiveId" clId="{B38F858F-EABD-4EE1-AF4C-22116269543A}" dt="2022-07-17T23:06:16.385" v="2465" actId="14100"/>
        <pc:sldMkLst>
          <pc:docMk/>
          <pc:sldMk cId="2074778474" sldId="732"/>
        </pc:sldMkLst>
        <pc:spChg chg="mod">
          <ac:chgData name="Katie Hudnall" userId="a21d861b84882a75" providerId="LiveId" clId="{B38F858F-EABD-4EE1-AF4C-22116269543A}" dt="2022-07-17T23:06:16.385" v="2465" actId="14100"/>
          <ac:spMkLst>
            <pc:docMk/>
            <pc:sldMk cId="2074778474" sldId="732"/>
            <ac:spMk id="11" creationId="{73D0F2E3-97D7-B333-31FB-0DE2085C85F2}"/>
          </ac:spMkLst>
        </pc:spChg>
      </pc:sldChg>
      <pc:sldChg chg="modSp add del mod ord">
        <pc:chgData name="Katie Hudnall" userId="a21d861b84882a75" providerId="LiveId" clId="{B38F858F-EABD-4EE1-AF4C-22116269543A}" dt="2022-07-17T23:07:33.338" v="2489" actId="20577"/>
        <pc:sldMkLst>
          <pc:docMk/>
          <pc:sldMk cId="2283513999" sldId="733"/>
        </pc:sldMkLst>
        <pc:spChg chg="mod">
          <ac:chgData name="Katie Hudnall" userId="a21d861b84882a75" providerId="LiveId" clId="{B38F858F-EABD-4EE1-AF4C-22116269543A}" dt="2022-07-17T23:07:33.338" v="2489" actId="20577"/>
          <ac:spMkLst>
            <pc:docMk/>
            <pc:sldMk cId="2283513999" sldId="733"/>
            <ac:spMk id="4" creationId="{E7658C8F-22E5-35C0-1024-7A103FEC8C56}"/>
          </ac:spMkLst>
        </pc:spChg>
      </pc:sldChg>
      <pc:sldChg chg="modSp add del mod ord">
        <pc:chgData name="Katie Hudnall" userId="a21d861b84882a75" providerId="LiveId" clId="{B38F858F-EABD-4EE1-AF4C-22116269543A}" dt="2022-07-17T23:07:25.540" v="2486" actId="1076"/>
        <pc:sldMkLst>
          <pc:docMk/>
          <pc:sldMk cId="3243895743" sldId="734"/>
        </pc:sldMkLst>
        <pc:spChg chg="mod">
          <ac:chgData name="Katie Hudnall" userId="a21d861b84882a75" providerId="LiveId" clId="{B38F858F-EABD-4EE1-AF4C-22116269543A}" dt="2022-07-17T23:07:19.333" v="2483" actId="20577"/>
          <ac:spMkLst>
            <pc:docMk/>
            <pc:sldMk cId="3243895743" sldId="734"/>
            <ac:spMk id="4" creationId="{5C403C56-B446-A842-4119-55734E16B011}"/>
          </ac:spMkLst>
        </pc:spChg>
        <pc:picChg chg="mod">
          <ac:chgData name="Katie Hudnall" userId="a21d861b84882a75" providerId="LiveId" clId="{B38F858F-EABD-4EE1-AF4C-22116269543A}" dt="2022-07-17T23:07:25.540" v="2486" actId="1076"/>
          <ac:picMkLst>
            <pc:docMk/>
            <pc:sldMk cId="3243895743" sldId="734"/>
            <ac:picMk id="8" creationId="{CCD88478-D37E-EC50-B2BE-F19CA6FED66D}"/>
          </ac:picMkLst>
        </pc:picChg>
        <pc:picChg chg="mod">
          <ac:chgData name="Katie Hudnall" userId="a21d861b84882a75" providerId="LiveId" clId="{B38F858F-EABD-4EE1-AF4C-22116269543A}" dt="2022-07-17T23:07:24.123" v="2485" actId="1076"/>
          <ac:picMkLst>
            <pc:docMk/>
            <pc:sldMk cId="3243895743" sldId="734"/>
            <ac:picMk id="10" creationId="{0D4F961A-CE1D-75AD-245F-E468EEC40785}"/>
          </ac:picMkLst>
        </pc:picChg>
      </pc:sldChg>
      <pc:sldChg chg="modSp add del mod ord">
        <pc:chgData name="Katie Hudnall" userId="a21d861b84882a75" providerId="LiveId" clId="{B38F858F-EABD-4EE1-AF4C-22116269543A}" dt="2022-07-17T23:06:25.198" v="2466" actId="14100"/>
        <pc:sldMkLst>
          <pc:docMk/>
          <pc:sldMk cId="2854824479" sldId="735"/>
        </pc:sldMkLst>
        <pc:spChg chg="mod">
          <ac:chgData name="Katie Hudnall" userId="a21d861b84882a75" providerId="LiveId" clId="{B38F858F-EABD-4EE1-AF4C-22116269543A}" dt="2022-07-17T23:06:25.198" v="2466" actId="14100"/>
          <ac:spMkLst>
            <pc:docMk/>
            <pc:sldMk cId="2854824479" sldId="735"/>
            <ac:spMk id="17" creationId="{B79F0EB8-321E-0BB0-44B6-33031EA54F2B}"/>
          </ac:spMkLst>
        </pc:spChg>
      </pc:sldChg>
      <pc:sldChg chg="add del ord">
        <pc:chgData name="Katie Hudnall" userId="a21d861b84882a75" providerId="LiveId" clId="{B38F858F-EABD-4EE1-AF4C-22116269543A}" dt="2022-07-17T23:05:25.519" v="2464"/>
        <pc:sldMkLst>
          <pc:docMk/>
          <pc:sldMk cId="931627485" sldId="736"/>
        </pc:sldMkLst>
      </pc:sldChg>
      <pc:sldChg chg="add del ord">
        <pc:chgData name="Katie Hudnall" userId="a21d861b84882a75" providerId="LiveId" clId="{B38F858F-EABD-4EE1-AF4C-22116269543A}" dt="2022-07-17T23:07:49.970" v="2490" actId="2696"/>
        <pc:sldMkLst>
          <pc:docMk/>
          <pc:sldMk cId="4274988135" sldId="737"/>
        </pc:sldMkLst>
      </pc:sldChg>
      <pc:sldChg chg="modSp add del mod ord">
        <pc:chgData name="Katie Hudnall" userId="a21d861b84882a75" providerId="LiveId" clId="{B38F858F-EABD-4EE1-AF4C-22116269543A}" dt="2022-07-17T23:05:25.519" v="2464"/>
        <pc:sldMkLst>
          <pc:docMk/>
          <pc:sldMk cId="1592310890" sldId="739"/>
        </pc:sldMkLst>
        <pc:spChg chg="mod">
          <ac:chgData name="Katie Hudnall" userId="a21d861b84882a75" providerId="LiveId" clId="{B38F858F-EABD-4EE1-AF4C-22116269543A}" dt="2022-07-17T23:05:17.063" v="2455" actId="27636"/>
          <ac:spMkLst>
            <pc:docMk/>
            <pc:sldMk cId="1592310890" sldId="739"/>
            <ac:spMk id="3" creationId="{A1101937-8F20-9935-B09D-078A57627346}"/>
          </ac:spMkLst>
        </pc:spChg>
      </pc:sldChg>
      <pc:sldChg chg="modSp add del mod ord">
        <pc:chgData name="Katie Hudnall" userId="a21d861b84882a75" providerId="LiveId" clId="{B38F858F-EABD-4EE1-AF4C-22116269543A}" dt="2022-07-17T23:05:25.519" v="2464"/>
        <pc:sldMkLst>
          <pc:docMk/>
          <pc:sldMk cId="412998842" sldId="740"/>
        </pc:sldMkLst>
        <pc:spChg chg="mod">
          <ac:chgData name="Katie Hudnall" userId="a21d861b84882a75" providerId="LiveId" clId="{B38F858F-EABD-4EE1-AF4C-22116269543A}" dt="2022-07-17T23:05:17.070" v="2456" actId="27636"/>
          <ac:spMkLst>
            <pc:docMk/>
            <pc:sldMk cId="412998842" sldId="740"/>
            <ac:spMk id="2" creationId="{A5524508-EC0E-3478-2C08-60DFE6537259}"/>
          </ac:spMkLst>
        </pc:spChg>
        <pc:spChg chg="mod">
          <ac:chgData name="Katie Hudnall" userId="a21d861b84882a75" providerId="LiveId" clId="{B38F858F-EABD-4EE1-AF4C-22116269543A}" dt="2022-07-17T23:05:09.885" v="2454"/>
          <ac:spMkLst>
            <pc:docMk/>
            <pc:sldMk cId="412998842" sldId="740"/>
            <ac:spMk id="6" creationId="{E4EE8AA6-F12D-F692-E8AC-980A8013AB4B}"/>
          </ac:spMkLst>
        </pc:spChg>
      </pc:sldChg>
      <pc:sldChg chg="add del ord">
        <pc:chgData name="Katie Hudnall" userId="a21d861b84882a75" providerId="LiveId" clId="{B38F858F-EABD-4EE1-AF4C-22116269543A}" dt="2022-07-17T23:05:25.519" v="2464"/>
        <pc:sldMkLst>
          <pc:docMk/>
          <pc:sldMk cId="3809831120" sldId="741"/>
        </pc:sldMkLst>
      </pc:sldChg>
      <pc:sldChg chg="addSp delSp modSp add del mod ord modClrScheme chgLayout">
        <pc:chgData name="Katie Hudnall" userId="a21d861b84882a75" providerId="LiveId" clId="{B38F858F-EABD-4EE1-AF4C-22116269543A}" dt="2022-07-17T23:11:55.324" v="2503" actId="14100"/>
        <pc:sldMkLst>
          <pc:docMk/>
          <pc:sldMk cId="1188718534" sldId="742"/>
        </pc:sldMkLst>
        <pc:spChg chg="mod ord">
          <ac:chgData name="Katie Hudnall" userId="a21d861b84882a75" providerId="LiveId" clId="{B38F858F-EABD-4EE1-AF4C-22116269543A}" dt="2022-07-17T23:10:25.941" v="2491" actId="700"/>
          <ac:spMkLst>
            <pc:docMk/>
            <pc:sldMk cId="1188718534" sldId="742"/>
            <ac:spMk id="2" creationId="{D5247817-5910-BC1D-6A82-70444A72B222}"/>
          </ac:spMkLst>
        </pc:spChg>
        <pc:spChg chg="del mod ord">
          <ac:chgData name="Katie Hudnall" userId="a21d861b84882a75" providerId="LiveId" clId="{B38F858F-EABD-4EE1-AF4C-22116269543A}" dt="2022-07-17T23:10:25.941" v="2491" actId="700"/>
          <ac:spMkLst>
            <pc:docMk/>
            <pc:sldMk cId="1188718534" sldId="742"/>
            <ac:spMk id="3" creationId="{72914372-6066-F008-5D02-E9412F8841B7}"/>
          </ac:spMkLst>
        </pc:spChg>
        <pc:spChg chg="del">
          <ac:chgData name="Katie Hudnall" userId="a21d861b84882a75" providerId="LiveId" clId="{B38F858F-EABD-4EE1-AF4C-22116269543A}" dt="2022-07-17T23:10:25.941" v="2491" actId="700"/>
          <ac:spMkLst>
            <pc:docMk/>
            <pc:sldMk cId="1188718534" sldId="742"/>
            <ac:spMk id="4" creationId="{57D417AD-6A89-D132-CA71-BE5F5C00A783}"/>
          </ac:spMkLst>
        </pc:spChg>
        <pc:spChg chg="add del mod ord">
          <ac:chgData name="Katie Hudnall" userId="a21d861b84882a75" providerId="LiveId" clId="{B38F858F-EABD-4EE1-AF4C-22116269543A}" dt="2022-07-17T23:10:42.800" v="2492"/>
          <ac:spMkLst>
            <pc:docMk/>
            <pc:sldMk cId="1188718534" sldId="742"/>
            <ac:spMk id="5" creationId="{4DD48E8A-F730-67F3-79B6-893DAD6C53D0}"/>
          </ac:spMkLst>
        </pc:spChg>
        <pc:spChg chg="add mod">
          <ac:chgData name="Katie Hudnall" userId="a21d861b84882a75" providerId="LiveId" clId="{B38F858F-EABD-4EE1-AF4C-22116269543A}" dt="2022-07-17T23:11:55.324" v="2503" actId="14100"/>
          <ac:spMkLst>
            <pc:docMk/>
            <pc:sldMk cId="1188718534" sldId="742"/>
            <ac:spMk id="8" creationId="{1CDBBA29-644E-5FEB-B887-4205AEE6FCE7}"/>
          </ac:spMkLst>
        </pc:spChg>
        <pc:picChg chg="add mod">
          <ac:chgData name="Katie Hudnall" userId="a21d861b84882a75" providerId="LiveId" clId="{B38F858F-EABD-4EE1-AF4C-22116269543A}" dt="2022-07-17T23:10:54.552" v="2498" actId="208"/>
          <ac:picMkLst>
            <pc:docMk/>
            <pc:sldMk cId="1188718534" sldId="742"/>
            <ac:picMk id="7" creationId="{865B964A-0833-2932-A620-9EFDD519699F}"/>
          </ac:picMkLst>
        </pc:picChg>
      </pc:sldChg>
      <pc:sldChg chg="modSp add del mod ord chgLayout">
        <pc:chgData name="Katie Hudnall" userId="a21d861b84882a75" providerId="LiveId" clId="{B38F858F-EABD-4EE1-AF4C-22116269543A}" dt="2022-07-17T23:12:36.739" v="2537" actId="20577"/>
        <pc:sldMkLst>
          <pc:docMk/>
          <pc:sldMk cId="3997808076" sldId="743"/>
        </pc:sldMkLst>
        <pc:spChg chg="mod ord">
          <ac:chgData name="Katie Hudnall" userId="a21d861b84882a75" providerId="LiveId" clId="{B38F858F-EABD-4EE1-AF4C-22116269543A}" dt="2022-07-17T23:12:13.929" v="2504" actId="700"/>
          <ac:spMkLst>
            <pc:docMk/>
            <pc:sldMk cId="3997808076" sldId="743"/>
            <ac:spMk id="2" creationId="{328654A1-7B46-B546-53AD-DC611EE39A96}"/>
          </ac:spMkLst>
        </pc:spChg>
        <pc:spChg chg="mod ord">
          <ac:chgData name="Katie Hudnall" userId="a21d861b84882a75" providerId="LiveId" clId="{B38F858F-EABD-4EE1-AF4C-22116269543A}" dt="2022-07-17T23:12:36.739" v="2537" actId="20577"/>
          <ac:spMkLst>
            <pc:docMk/>
            <pc:sldMk cId="3997808076" sldId="743"/>
            <ac:spMk id="3" creationId="{9EA64886-B594-FE5C-3E0F-B801C3D35270}"/>
          </ac:spMkLst>
        </pc:spChg>
      </pc:sldChg>
      <pc:sldChg chg="modSp add del mod ord">
        <pc:chgData name="Katie Hudnall" userId="a21d861b84882a75" providerId="LiveId" clId="{B38F858F-EABD-4EE1-AF4C-22116269543A}" dt="2022-07-17T23:07:05.538" v="2479" actId="14100"/>
        <pc:sldMkLst>
          <pc:docMk/>
          <pc:sldMk cId="3509049568" sldId="744"/>
        </pc:sldMkLst>
        <pc:spChg chg="mod">
          <ac:chgData name="Katie Hudnall" userId="a21d861b84882a75" providerId="LiveId" clId="{B38F858F-EABD-4EE1-AF4C-22116269543A}" dt="2022-07-17T23:06:33.236" v="2467" actId="1076"/>
          <ac:spMkLst>
            <pc:docMk/>
            <pc:sldMk cId="3509049568" sldId="744"/>
            <ac:spMk id="5" creationId="{C6EF933F-BE43-28D3-89D8-60B4C482C52F}"/>
          </ac:spMkLst>
        </pc:spChg>
        <pc:spChg chg="mod">
          <ac:chgData name="Katie Hudnall" userId="a21d861b84882a75" providerId="LiveId" clId="{B38F858F-EABD-4EE1-AF4C-22116269543A}" dt="2022-07-17T23:05:17.073" v="2458" actId="27636"/>
          <ac:spMkLst>
            <pc:docMk/>
            <pc:sldMk cId="3509049568" sldId="744"/>
            <ac:spMk id="14" creationId="{CAC5DDB6-654C-8631-21EB-2085481456C0}"/>
          </ac:spMkLst>
        </pc:spChg>
        <pc:picChg chg="mod">
          <ac:chgData name="Katie Hudnall" userId="a21d861b84882a75" providerId="LiveId" clId="{B38F858F-EABD-4EE1-AF4C-22116269543A}" dt="2022-07-17T23:07:05.538" v="2479" actId="14100"/>
          <ac:picMkLst>
            <pc:docMk/>
            <pc:sldMk cId="3509049568" sldId="744"/>
            <ac:picMk id="11" creationId="{6E64A44F-4F31-06BD-8795-452D1F2F84B2}"/>
          </ac:picMkLst>
        </pc:picChg>
        <pc:picChg chg="mod">
          <ac:chgData name="Katie Hudnall" userId="a21d861b84882a75" providerId="LiveId" clId="{B38F858F-EABD-4EE1-AF4C-22116269543A}" dt="2022-07-17T23:06:42.956" v="2471" actId="1076"/>
          <ac:picMkLst>
            <pc:docMk/>
            <pc:sldMk cId="3509049568" sldId="744"/>
            <ac:picMk id="15" creationId="{3ADCB5B8-DE90-00ED-17BA-400EC57FF197}"/>
          </ac:picMkLst>
        </pc:picChg>
      </pc:sldChg>
      <pc:sldChg chg="addSp modSp add del mod ord">
        <pc:chgData name="Katie Hudnall" userId="a21d861b84882a75" providerId="LiveId" clId="{B38F858F-EABD-4EE1-AF4C-22116269543A}" dt="2022-07-17T23:16:10.699" v="2580" actId="14100"/>
        <pc:sldMkLst>
          <pc:docMk/>
          <pc:sldMk cId="739555205" sldId="745"/>
        </pc:sldMkLst>
        <pc:spChg chg="mod">
          <ac:chgData name="Katie Hudnall" userId="a21d861b84882a75" providerId="LiveId" clId="{B38F858F-EABD-4EE1-AF4C-22116269543A}" dt="2022-07-17T23:15:07.638" v="2573" actId="20577"/>
          <ac:spMkLst>
            <pc:docMk/>
            <pc:sldMk cId="739555205" sldId="745"/>
            <ac:spMk id="2" creationId="{4C647227-234C-44D6-338D-03FFAA9CD986}"/>
          </ac:spMkLst>
        </pc:spChg>
        <pc:spChg chg="add mod">
          <ac:chgData name="Katie Hudnall" userId="a21d861b84882a75" providerId="LiveId" clId="{B38F858F-EABD-4EE1-AF4C-22116269543A}" dt="2022-07-17T23:16:10.699" v="2580" actId="14100"/>
          <ac:spMkLst>
            <pc:docMk/>
            <pc:sldMk cId="739555205" sldId="745"/>
            <ac:spMk id="9" creationId="{E5CEFB72-4BF6-FC9E-D783-62FAAB315918}"/>
          </ac:spMkLst>
        </pc:spChg>
        <pc:spChg chg="mod">
          <ac:chgData name="Katie Hudnall" userId="a21d861b84882a75" providerId="LiveId" clId="{B38F858F-EABD-4EE1-AF4C-22116269543A}" dt="2022-07-17T23:13:25.609" v="2543" actId="1076"/>
          <ac:spMkLst>
            <pc:docMk/>
            <pc:sldMk cId="739555205" sldId="745"/>
            <ac:spMk id="10" creationId="{678152DB-A778-11FB-8627-0185A43F0526}"/>
          </ac:spMkLst>
        </pc:spChg>
        <pc:picChg chg="mod">
          <ac:chgData name="Katie Hudnall" userId="a21d861b84882a75" providerId="LiveId" clId="{B38F858F-EABD-4EE1-AF4C-22116269543A}" dt="2022-07-17T23:13:06.821" v="2541" actId="1076"/>
          <ac:picMkLst>
            <pc:docMk/>
            <pc:sldMk cId="739555205" sldId="745"/>
            <ac:picMk id="5" creationId="{9694CD25-3BA8-401A-56CF-311D824E569B}"/>
          </ac:picMkLst>
        </pc:picChg>
        <pc:picChg chg="mod">
          <ac:chgData name="Katie Hudnall" userId="a21d861b84882a75" providerId="LiveId" clId="{B38F858F-EABD-4EE1-AF4C-22116269543A}" dt="2022-07-17T23:12:58.841" v="2539" actId="1076"/>
          <ac:picMkLst>
            <pc:docMk/>
            <pc:sldMk cId="739555205" sldId="745"/>
            <ac:picMk id="7" creationId="{FCC6E659-8AF5-D887-43BC-2274131DF464}"/>
          </ac:picMkLst>
        </pc:picChg>
        <pc:cxnChg chg="mod">
          <ac:chgData name="Katie Hudnall" userId="a21d861b84882a75" providerId="LiveId" clId="{B38F858F-EABD-4EE1-AF4C-22116269543A}" dt="2022-07-17T23:13:36.717" v="2546" actId="14100"/>
          <ac:cxnSpMkLst>
            <pc:docMk/>
            <pc:sldMk cId="739555205" sldId="745"/>
            <ac:cxnSpMk id="12" creationId="{1847A9FF-839D-5F7B-975D-B55D9CA8D267}"/>
          </ac:cxnSpMkLst>
        </pc:cxnChg>
      </pc:sldChg>
      <pc:sldChg chg="addSp modSp add del mod ord">
        <pc:chgData name="Katie Hudnall" userId="a21d861b84882a75" providerId="LiveId" clId="{B38F858F-EABD-4EE1-AF4C-22116269543A}" dt="2022-07-17T23:17:17.581" v="2585"/>
        <pc:sldMkLst>
          <pc:docMk/>
          <pc:sldMk cId="3077176806" sldId="746"/>
        </pc:sldMkLst>
        <pc:spChg chg="mod">
          <ac:chgData name="Katie Hudnall" userId="a21d861b84882a75" providerId="LiveId" clId="{B38F858F-EABD-4EE1-AF4C-22116269543A}" dt="2022-07-17T23:16:40.204" v="2581" actId="20577"/>
          <ac:spMkLst>
            <pc:docMk/>
            <pc:sldMk cId="3077176806" sldId="746"/>
            <ac:spMk id="2" creationId="{E256FF2F-6276-AA22-B854-3643CFA14765}"/>
          </ac:spMkLst>
        </pc:spChg>
        <pc:spChg chg="mod">
          <ac:chgData name="Katie Hudnall" userId="a21d861b84882a75" providerId="LiveId" clId="{B38F858F-EABD-4EE1-AF4C-22116269543A}" dt="2022-07-17T23:14:13.428" v="2553" actId="1076"/>
          <ac:spMkLst>
            <pc:docMk/>
            <pc:sldMk cId="3077176806" sldId="746"/>
            <ac:spMk id="6" creationId="{ED80BB50-ADAA-F07E-42B7-0B2BD19A28DA}"/>
          </ac:spMkLst>
        </pc:spChg>
        <pc:spChg chg="add mod">
          <ac:chgData name="Katie Hudnall" userId="a21d861b84882a75" providerId="LiveId" clId="{B38F858F-EABD-4EE1-AF4C-22116269543A}" dt="2022-07-17T23:17:17.581" v="2585"/>
          <ac:spMkLst>
            <pc:docMk/>
            <pc:sldMk cId="3077176806" sldId="746"/>
            <ac:spMk id="11" creationId="{9F9E700F-81BF-93CF-0AB9-8BFD1E0C0F6F}"/>
          </ac:spMkLst>
        </pc:spChg>
        <pc:picChg chg="mod">
          <ac:chgData name="Katie Hudnall" userId="a21d861b84882a75" providerId="LiveId" clId="{B38F858F-EABD-4EE1-AF4C-22116269543A}" dt="2022-07-17T23:14:05.305" v="2551" actId="1076"/>
          <ac:picMkLst>
            <pc:docMk/>
            <pc:sldMk cId="3077176806" sldId="746"/>
            <ac:picMk id="5" creationId="{3DA3A849-EE73-6C8E-6737-E59435713659}"/>
          </ac:picMkLst>
        </pc:picChg>
        <pc:picChg chg="mod">
          <ac:chgData name="Katie Hudnall" userId="a21d861b84882a75" providerId="LiveId" clId="{B38F858F-EABD-4EE1-AF4C-22116269543A}" dt="2022-07-17T23:13:45.656" v="2547" actId="1076"/>
          <ac:picMkLst>
            <pc:docMk/>
            <pc:sldMk cId="3077176806" sldId="746"/>
            <ac:picMk id="10" creationId="{DD6C17FD-B995-7D84-614A-F846F7A06570}"/>
          </ac:picMkLst>
        </pc:picChg>
        <pc:cxnChg chg="mod">
          <ac:chgData name="Katie Hudnall" userId="a21d861b84882a75" providerId="LiveId" clId="{B38F858F-EABD-4EE1-AF4C-22116269543A}" dt="2022-07-17T23:14:20.321" v="2555" actId="14100"/>
          <ac:cxnSpMkLst>
            <pc:docMk/>
            <pc:sldMk cId="3077176806" sldId="746"/>
            <ac:cxnSpMk id="8" creationId="{94E197E4-F24F-1A03-6D1B-22E39C24B9FD}"/>
          </ac:cxnSpMkLst>
        </pc:cxnChg>
      </pc:sldChg>
      <pc:sldChg chg="addSp modSp add del mod ord">
        <pc:chgData name="Katie Hudnall" userId="a21d861b84882a75" providerId="LiveId" clId="{B38F858F-EABD-4EE1-AF4C-22116269543A}" dt="2022-07-17T23:18:36.085" v="2589"/>
        <pc:sldMkLst>
          <pc:docMk/>
          <pc:sldMk cId="1589973978" sldId="747"/>
        </pc:sldMkLst>
        <pc:spChg chg="mod">
          <ac:chgData name="Katie Hudnall" userId="a21d861b84882a75" providerId="LiveId" clId="{B38F858F-EABD-4EE1-AF4C-22116269543A}" dt="2022-07-17T23:15:17.736" v="2575" actId="20577"/>
          <ac:spMkLst>
            <pc:docMk/>
            <pc:sldMk cId="1589973978" sldId="747"/>
            <ac:spMk id="2" creationId="{7489A43D-19FA-B77A-14E3-E3B91B9221E7}"/>
          </ac:spMkLst>
        </pc:spChg>
        <pc:spChg chg="add mod">
          <ac:chgData name="Katie Hudnall" userId="a21d861b84882a75" providerId="LiveId" clId="{B38F858F-EABD-4EE1-AF4C-22116269543A}" dt="2022-07-17T23:18:36.085" v="2589"/>
          <ac:spMkLst>
            <pc:docMk/>
            <pc:sldMk cId="1589973978" sldId="747"/>
            <ac:spMk id="4" creationId="{575CAF58-1769-1AB7-62F6-5E2D722911EA}"/>
          </ac:spMkLst>
        </pc:spChg>
        <pc:picChg chg="mod">
          <ac:chgData name="Katie Hudnall" userId="a21d861b84882a75" providerId="LiveId" clId="{B38F858F-EABD-4EE1-AF4C-22116269543A}" dt="2022-07-17T23:17:46.272" v="2587" actId="1076"/>
          <ac:picMkLst>
            <pc:docMk/>
            <pc:sldMk cId="1589973978" sldId="747"/>
            <ac:picMk id="5" creationId="{DC667EA2-DA85-F257-45F0-6DE2D7D148B6}"/>
          </ac:picMkLst>
        </pc:picChg>
      </pc:sldChg>
      <pc:sldChg chg="add del ord">
        <pc:chgData name="Katie Hudnall" userId="a21d861b84882a75" providerId="LiveId" clId="{B38F858F-EABD-4EE1-AF4C-22116269543A}" dt="2022-07-17T23:05:25.519" v="2464"/>
        <pc:sldMkLst>
          <pc:docMk/>
          <pc:sldMk cId="620343633" sldId="748"/>
        </pc:sldMkLst>
      </pc:sldChg>
      <pc:sldChg chg="add del ord">
        <pc:chgData name="Katie Hudnall" userId="a21d861b84882a75" providerId="LiveId" clId="{B38F858F-EABD-4EE1-AF4C-22116269543A}" dt="2022-07-17T23:05:25.519" v="2464"/>
        <pc:sldMkLst>
          <pc:docMk/>
          <pc:sldMk cId="2518441382" sldId="749"/>
        </pc:sldMkLst>
      </pc:sldChg>
      <pc:sldChg chg="add del ord">
        <pc:chgData name="Katie Hudnall" userId="a21d861b84882a75" providerId="LiveId" clId="{B38F858F-EABD-4EE1-AF4C-22116269543A}" dt="2022-07-17T23:12:52.169" v="2538" actId="2696"/>
        <pc:sldMkLst>
          <pc:docMk/>
          <pc:sldMk cId="3016609130" sldId="750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030109812" sldId="789"/>
        </pc:sldMkLst>
      </pc:sldChg>
      <pc:sldChg chg="del">
        <pc:chgData name="Katie Hudnall" userId="a21d861b84882a75" providerId="LiveId" clId="{B38F858F-EABD-4EE1-AF4C-22116269543A}" dt="2022-07-17T23:22:57.429" v="2592" actId="47"/>
        <pc:sldMkLst>
          <pc:docMk/>
          <pc:sldMk cId="242797202" sldId="816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0" sldId="817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223348290" sldId="818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137592226" sldId="819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5347708" sldId="820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4276367989" sldId="821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164398192" sldId="822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12872478" sldId="823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960698728" sldId="824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726918172" sldId="825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757070857" sldId="826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1891497826" sldId="827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4232353789" sldId="828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3603550673" sldId="829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2000157478" sldId="835"/>
        </pc:sldMkLst>
      </pc:sldChg>
      <pc:sldChg chg="add">
        <pc:chgData name="Katie Hudnall" userId="a21d861b84882a75" providerId="LiveId" clId="{B38F858F-EABD-4EE1-AF4C-22116269543A}" dt="2022-07-17T23:22:08.073" v="2590"/>
        <pc:sldMkLst>
          <pc:docMk/>
          <pc:sldMk cId="622077500" sldId="836"/>
        </pc:sldMkLst>
      </pc:sldChg>
      <pc:sldChg chg="add modNotes">
        <pc:chgData name="Katie Hudnall" userId="a21d861b84882a75" providerId="LiveId" clId="{B38F858F-EABD-4EE1-AF4C-22116269543A}" dt="2022-07-17T23:22:08.279" v="2591" actId="27636"/>
        <pc:sldMkLst>
          <pc:docMk/>
          <pc:sldMk cId="2754640951" sldId="837"/>
        </pc:sldMkLst>
      </pc:sldChg>
      <pc:sldChg chg="addSp delSp modSp add mod chgLayout">
        <pc:chgData name="Katie Hudnall" userId="a21d861b84882a75" providerId="LiveId" clId="{B38F858F-EABD-4EE1-AF4C-22116269543A}" dt="2022-07-17T23:28:26.486" v="2628" actId="20577"/>
        <pc:sldMkLst>
          <pc:docMk/>
          <pc:sldMk cId="2214869898" sldId="838"/>
        </pc:sldMkLst>
        <pc:spChg chg="mod ord">
          <ac:chgData name="Katie Hudnall" userId="a21d861b84882a75" providerId="LiveId" clId="{B38F858F-EABD-4EE1-AF4C-22116269543A}" dt="2022-07-17T23:28:26.486" v="2628" actId="20577"/>
          <ac:spMkLst>
            <pc:docMk/>
            <pc:sldMk cId="2214869898" sldId="838"/>
            <ac:spMk id="2" creationId="{68F94179-1CD7-142D-390B-DDFD5C0C7EDA}"/>
          </ac:spMkLst>
        </pc:spChg>
        <pc:spChg chg="add mod ord">
          <ac:chgData name="Katie Hudnall" userId="a21d861b84882a75" providerId="LiveId" clId="{B38F858F-EABD-4EE1-AF4C-22116269543A}" dt="2022-07-17T23:28:20.185" v="2617" actId="20577"/>
          <ac:spMkLst>
            <pc:docMk/>
            <pc:sldMk cId="2214869898" sldId="838"/>
            <ac:spMk id="3" creationId="{A1C19D90-67CC-6535-930A-DE2191A8E617}"/>
          </ac:spMkLst>
        </pc:spChg>
        <pc:spChg chg="del">
          <ac:chgData name="Katie Hudnall" userId="a21d861b84882a75" providerId="LiveId" clId="{B38F858F-EABD-4EE1-AF4C-22116269543A}" dt="2022-07-17T23:27:47.397" v="2594" actId="478"/>
          <ac:spMkLst>
            <pc:docMk/>
            <pc:sldMk cId="2214869898" sldId="838"/>
            <ac:spMk id="5" creationId="{27B47411-86E9-EB0C-E96D-08BCB893A095}"/>
          </ac:spMkLst>
        </pc:spChg>
      </pc:sldChg>
      <pc:sldMasterChg chg="modSp mod modSldLayout">
        <pc:chgData name="Katie Hudnall" userId="a21d861b84882a75" providerId="LiveId" clId="{B38F858F-EABD-4EE1-AF4C-22116269543A}" dt="2022-07-17T22:56:25.632" v="2392" actId="1076"/>
        <pc:sldMasterMkLst>
          <pc:docMk/>
          <pc:sldMasterMk cId="3451369653" sldId="2147483689"/>
        </pc:sldMasterMkLst>
        <pc:spChg chg="mod">
          <ac:chgData name="Katie Hudnall" userId="a21d861b84882a75" providerId="LiveId" clId="{B38F858F-EABD-4EE1-AF4C-22116269543A}" dt="2022-07-17T20:57:26.301" v="1410" actId="14100"/>
          <ac:spMkLst>
            <pc:docMk/>
            <pc:sldMasterMk cId="3451369653" sldId="2147483689"/>
            <ac:spMk id="2" creationId="{00000000-0000-0000-0000-000000000000}"/>
          </ac:spMkLst>
        </pc:spChg>
        <pc:spChg chg="mod">
          <ac:chgData name="Katie Hudnall" userId="a21d861b84882a75" providerId="LiveId" clId="{B38F858F-EABD-4EE1-AF4C-22116269543A}" dt="2022-07-17T21:33:34.170" v="1602" actId="14100"/>
          <ac:spMkLst>
            <pc:docMk/>
            <pc:sldMasterMk cId="3451369653" sldId="2147483689"/>
            <ac:spMk id="3" creationId="{00000000-0000-0000-0000-000000000000}"/>
          </ac:spMkLst>
        </pc:spChg>
        <pc:spChg chg="mod">
          <ac:chgData name="Katie Hudnall" userId="a21d861b84882a75" providerId="LiveId" clId="{B38F858F-EABD-4EE1-AF4C-22116269543A}" dt="2022-07-17T21:33:08.092" v="1599" actId="14100"/>
          <ac:spMkLst>
            <pc:docMk/>
            <pc:sldMasterMk cId="3451369653" sldId="2147483689"/>
            <ac:spMk id="13" creationId="{00000000-0000-0000-0000-000000000000}"/>
          </ac:spMkLst>
        </pc:spChg>
        <pc:grpChg chg="mod">
          <ac:chgData name="Katie Hudnall" userId="a21d861b84882a75" providerId="LiveId" clId="{B38F858F-EABD-4EE1-AF4C-22116269543A}" dt="2022-07-17T21:34:06.497" v="1605" actId="14100"/>
          <ac:grpSpMkLst>
            <pc:docMk/>
            <pc:sldMasterMk cId="3451369653" sldId="2147483689"/>
            <ac:grpSpMk id="10" creationId="{00000000-0000-0000-0000-000000000000}"/>
          </ac:grpSpMkLst>
        </pc:grpChg>
        <pc:grpChg chg="mod">
          <ac:chgData name="Katie Hudnall" userId="a21d861b84882a75" providerId="LiveId" clId="{B38F858F-EABD-4EE1-AF4C-22116269543A}" dt="2022-07-17T21:34:02.051" v="1604" actId="14100"/>
          <ac:grpSpMkLst>
            <pc:docMk/>
            <pc:sldMasterMk cId="3451369653" sldId="2147483689"/>
            <ac:grpSpMk id="23" creationId="{00000000-0000-0000-0000-000000000000}"/>
          </ac:grpSpMkLst>
        </pc:grpChg>
        <pc:picChg chg="mod">
          <ac:chgData name="Katie Hudnall" userId="a21d861b84882a75" providerId="LiveId" clId="{B38F858F-EABD-4EE1-AF4C-22116269543A}" dt="2022-07-16T22:12:12.472" v="651" actId="1076"/>
          <ac:picMkLst>
            <pc:docMk/>
            <pc:sldMasterMk cId="3451369653" sldId="2147483689"/>
            <ac:picMk id="36" creationId="{EE3A424F-CD70-1BC8-1C88-304167E9E4D6}"/>
          </ac:picMkLst>
        </pc:picChg>
        <pc:sldLayoutChg chg="modSp mod">
          <pc:chgData name="Katie Hudnall" userId="a21d861b84882a75" providerId="LiveId" clId="{B38F858F-EABD-4EE1-AF4C-22116269543A}" dt="2022-07-17T22:56:03.260" v="2391" actId="1076"/>
          <pc:sldLayoutMkLst>
            <pc:docMk/>
            <pc:sldMasterMk cId="3451369653" sldId="2147483689"/>
            <pc:sldLayoutMk cId="4245488590" sldId="2147483691"/>
          </pc:sldLayoutMkLst>
          <pc:spChg chg="mod">
            <ac:chgData name="Katie Hudnall" userId="a21d861b84882a75" providerId="LiveId" clId="{B38F858F-EABD-4EE1-AF4C-22116269543A}" dt="2022-07-17T22:56:03.260" v="2391" actId="1076"/>
            <ac:spMkLst>
              <pc:docMk/>
              <pc:sldMasterMk cId="3451369653" sldId="2147483689"/>
              <pc:sldLayoutMk cId="4245488590" sldId="2147483691"/>
              <ac:spMk id="2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6T21:59:22.436" v="549" actId="14100"/>
            <ac:spMkLst>
              <pc:docMk/>
              <pc:sldMasterMk cId="3451369653" sldId="2147483689"/>
              <pc:sldLayoutMk cId="4245488590" sldId="2147483691"/>
              <ac:spMk id="3" creationId="{00000000-0000-0000-0000-000000000000}"/>
            </ac:spMkLst>
          </pc:spChg>
        </pc:sldLayoutChg>
        <pc:sldLayoutChg chg="modSp mod">
          <pc:chgData name="Katie Hudnall" userId="a21d861b84882a75" providerId="LiveId" clId="{B38F858F-EABD-4EE1-AF4C-22116269543A}" dt="2022-07-17T22:56:25.632" v="2392" actId="1076"/>
          <pc:sldLayoutMkLst>
            <pc:docMk/>
            <pc:sldMasterMk cId="3451369653" sldId="2147483689"/>
            <pc:sldLayoutMk cId="3415987175" sldId="2147483693"/>
          </pc:sldLayoutMkLst>
          <pc:spChg chg="mod">
            <ac:chgData name="Katie Hudnall" userId="a21d861b84882a75" providerId="LiveId" clId="{B38F858F-EABD-4EE1-AF4C-22116269543A}" dt="2022-07-17T21:34:31.531" v="1607" actId="14100"/>
            <ac:spMkLst>
              <pc:docMk/>
              <pc:sldMasterMk cId="3451369653" sldId="2147483689"/>
              <pc:sldLayoutMk cId="3415987175" sldId="2147483693"/>
              <ac:spMk id="3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34:34.078" v="1610" actId="14100"/>
            <ac:spMkLst>
              <pc:docMk/>
              <pc:sldMasterMk cId="3451369653" sldId="2147483689"/>
              <pc:sldLayoutMk cId="3415987175" sldId="2147483693"/>
              <ac:spMk id="4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2:56:25.632" v="2392" actId="1076"/>
            <ac:spMkLst>
              <pc:docMk/>
              <pc:sldMasterMk cId="3451369653" sldId="2147483689"/>
              <pc:sldLayoutMk cId="3415987175" sldId="2147483693"/>
              <ac:spMk id="8" creationId="{00000000-0000-0000-0000-000000000000}"/>
            </ac:spMkLst>
          </pc:spChg>
        </pc:sldLayoutChg>
        <pc:sldLayoutChg chg="modSp mod">
          <pc:chgData name="Katie Hudnall" userId="a21d861b84882a75" providerId="LiveId" clId="{B38F858F-EABD-4EE1-AF4C-22116269543A}" dt="2022-07-17T21:59:10.290" v="1810" actId="14100"/>
          <pc:sldLayoutMkLst>
            <pc:docMk/>
            <pc:sldMasterMk cId="3451369653" sldId="2147483689"/>
            <pc:sldLayoutMk cId="213898502" sldId="2147483694"/>
          </pc:sldLayoutMkLst>
          <pc:spChg chg="mod">
            <ac:chgData name="Katie Hudnall" userId="a21d861b84882a75" providerId="LiveId" clId="{B38F858F-EABD-4EE1-AF4C-22116269543A}" dt="2022-07-17T21:59:10.290" v="1810" actId="14100"/>
            <ac:spMkLst>
              <pc:docMk/>
              <pc:sldMasterMk cId="3451369653" sldId="2147483689"/>
              <pc:sldLayoutMk cId="213898502" sldId="2147483694"/>
              <ac:spMk id="3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8:55.125" v="1807" actId="14100"/>
            <ac:spMkLst>
              <pc:docMk/>
              <pc:sldMasterMk cId="3451369653" sldId="2147483689"/>
              <pc:sldLayoutMk cId="213898502" sldId="2147483694"/>
              <ac:spMk id="4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9:03.982" v="1809" actId="14100"/>
            <ac:spMkLst>
              <pc:docMk/>
              <pc:sldMasterMk cId="3451369653" sldId="2147483689"/>
              <pc:sldLayoutMk cId="213898502" sldId="2147483694"/>
              <ac:spMk id="5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9:01.142" v="1808" actId="14100"/>
            <ac:spMkLst>
              <pc:docMk/>
              <pc:sldMasterMk cId="3451369653" sldId="2147483689"/>
              <pc:sldLayoutMk cId="213898502" sldId="2147483694"/>
              <ac:spMk id="6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8:23.280" v="1799" actId="14100"/>
            <ac:spMkLst>
              <pc:docMk/>
              <pc:sldMasterMk cId="3451369653" sldId="2147483689"/>
              <pc:sldLayoutMk cId="213898502" sldId="2147483694"/>
              <ac:spMk id="10" creationId="{00000000-0000-0000-0000-000000000000}"/>
            </ac:spMkLst>
          </pc:spChg>
        </pc:sldLayoutChg>
        <pc:sldLayoutChg chg="modSp mod">
          <pc:chgData name="Katie Hudnall" userId="a21d861b84882a75" providerId="LiveId" clId="{B38F858F-EABD-4EE1-AF4C-22116269543A}" dt="2022-07-17T21:54:04.154" v="1758" actId="14100"/>
          <pc:sldLayoutMkLst>
            <pc:docMk/>
            <pc:sldMasterMk cId="3451369653" sldId="2147483689"/>
            <pc:sldLayoutMk cId="2178249457" sldId="2147483697"/>
          </pc:sldLayoutMkLst>
          <pc:spChg chg="mod">
            <ac:chgData name="Katie Hudnall" userId="a21d861b84882a75" providerId="LiveId" clId="{B38F858F-EABD-4EE1-AF4C-22116269543A}" dt="2022-07-17T21:53:57.877" v="1757" actId="1076"/>
            <ac:spMkLst>
              <pc:docMk/>
              <pc:sldMasterMk cId="3451369653" sldId="2147483689"/>
              <pc:sldLayoutMk cId="2178249457" sldId="2147483697"/>
              <ac:spMk id="2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4:04.154" v="1758" actId="14100"/>
            <ac:spMkLst>
              <pc:docMk/>
              <pc:sldMasterMk cId="3451369653" sldId="2147483689"/>
              <pc:sldLayoutMk cId="2178249457" sldId="2147483697"/>
              <ac:spMk id="3" creationId="{00000000-0000-0000-0000-000000000000}"/>
            </ac:spMkLst>
          </pc:spChg>
          <pc:spChg chg="mod">
            <ac:chgData name="Katie Hudnall" userId="a21d861b84882a75" providerId="LiveId" clId="{B38F858F-EABD-4EE1-AF4C-22116269543A}" dt="2022-07-17T21:53:53.400" v="1756" actId="1076"/>
            <ac:spMkLst>
              <pc:docMk/>
              <pc:sldMasterMk cId="3451369653" sldId="2147483689"/>
              <pc:sldLayoutMk cId="2178249457" sldId="2147483697"/>
              <ac:spMk id="4" creationId="{00000000-0000-0000-0000-000000000000}"/>
            </ac:spMkLst>
          </pc:spChg>
        </pc:sldLayoutChg>
      </pc:sldMasterChg>
    </pc:docChg>
  </pc:docChgLst>
  <pc:docChgLst>
    <pc:chgData name="David McCarthy" userId="8859d120df4fc395" providerId="LiveId" clId="{26C4C08A-6BC9-431D-9A87-FD1D485F328F}"/>
    <pc:docChg chg="custSel delSld modSld delMainMaster">
      <pc:chgData name="David McCarthy" userId="8859d120df4fc395" providerId="LiveId" clId="{26C4C08A-6BC9-431D-9A87-FD1D485F328F}" dt="2022-10-17T15:34:27.005" v="61" actId="478"/>
      <pc:docMkLst>
        <pc:docMk/>
      </pc:docMkLst>
      <pc:sldChg chg="delSp modSp mod">
        <pc:chgData name="David McCarthy" userId="8859d120df4fc395" providerId="LiveId" clId="{26C4C08A-6BC9-431D-9A87-FD1D485F328F}" dt="2022-10-17T15:34:27.005" v="61" actId="478"/>
        <pc:sldMkLst>
          <pc:docMk/>
          <pc:sldMk cId="3979787787" sldId="256"/>
        </pc:sldMkLst>
        <pc:spChg chg="mod">
          <ac:chgData name="David McCarthy" userId="8859d120df4fc395" providerId="LiveId" clId="{26C4C08A-6BC9-431D-9A87-FD1D485F328F}" dt="2022-10-17T15:33:35.804" v="60" actId="20577"/>
          <ac:spMkLst>
            <pc:docMk/>
            <pc:sldMk cId="3979787787" sldId="256"/>
            <ac:spMk id="2" creationId="{FA2C7A52-5C9A-808B-50BD-2A7219353975}"/>
          </ac:spMkLst>
        </pc:spChg>
        <pc:picChg chg="del">
          <ac:chgData name="David McCarthy" userId="8859d120df4fc395" providerId="LiveId" clId="{26C4C08A-6BC9-431D-9A87-FD1D485F328F}" dt="2022-10-17T15:34:27.005" v="61" actId="478"/>
          <ac:picMkLst>
            <pc:docMk/>
            <pc:sldMk cId="3979787787" sldId="256"/>
            <ac:picMk id="4" creationId="{6B36BDD1-F42D-817F-461B-2B641A53AEF8}"/>
          </ac:picMkLst>
        </pc:picChg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87690104" sldId="25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327161218" sldId="25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45498449" sldId="26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60344538" sldId="26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964058523" sldId="26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82639797" sldId="26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4227964" sldId="26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382243202" sldId="27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44508446" sldId="27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88795183" sldId="27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87900174" sldId="27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950404916" sldId="27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288024759" sldId="27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018756863" sldId="27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743222030" sldId="27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057534809" sldId="27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20591640" sldId="27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240978958" sldId="28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5128651" sldId="28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581801483" sldId="28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468997480" sldId="28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61156357" sldId="28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546712554" sldId="28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154865072" sldId="28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539823034" sldId="28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976455048" sldId="28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378112847" sldId="28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0332105" sldId="29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651750833" sldId="29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975321439" sldId="29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85318585" sldId="29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127907964" sldId="29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362766503" sldId="29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33210287" sldId="29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557577252" sldId="29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042280300" sldId="29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060824616" sldId="30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47127200" sldId="30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146267633" sldId="30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982412562" sldId="30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556666993" sldId="30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120279768" sldId="30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1786648" sldId="30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433099542" sldId="30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745736782" sldId="30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211313463" sldId="30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982094820" sldId="31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292048731" sldId="31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235027906" sldId="31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033988919" sldId="31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92006226" sldId="34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51597474" sldId="34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610808215" sldId="34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39766339" sldId="34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802674408" sldId="35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304895293" sldId="35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185142173" sldId="35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834214538" sldId="35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423167702" sldId="35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02564189" sldId="35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225671912" sldId="35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52075877" sldId="35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752983407" sldId="35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541852213" sldId="36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64870266" sldId="36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223223423" sldId="36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669385358" sldId="36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360009414" sldId="36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897929353" sldId="36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499241599" sldId="36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21175911" sldId="36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09093648" sldId="36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637193770" sldId="36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696451891" sldId="37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65908806" sldId="37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250913226" sldId="37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67307323" sldId="37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282740224" sldId="37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99371300" sldId="37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894309399" sldId="59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073024440" sldId="63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921930409" sldId="64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635123950" sldId="64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836270556" sldId="64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742668153" sldId="65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74657512" sldId="66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135401600" sldId="67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4287948155" sldId="67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10933178" sldId="72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20945324" sldId="72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625591465" sldId="72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997808076" sldId="74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739555205" sldId="74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077176806" sldId="74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589973978" sldId="74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030109812" sldId="78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1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223348290" sldId="81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960698728" sldId="82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726918172" sldId="82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757070857" sldId="82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000157478" sldId="83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622077500" sldId="83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54640951" sldId="83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214869898" sldId="83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697485637" sldId="84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38385729" sldId="84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4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4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46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47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0" sldId="848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678597015" sldId="849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2722728351" sldId="850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995799024" sldId="851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091322039" sldId="852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512771294" sldId="853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3192984239" sldId="854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1720698953" sldId="855"/>
        </pc:sldMkLst>
      </pc:sldChg>
      <pc:sldChg chg="del">
        <pc:chgData name="David McCarthy" userId="8859d120df4fc395" providerId="LiveId" clId="{26C4C08A-6BC9-431D-9A87-FD1D485F328F}" dt="2022-10-17T15:33:04.096" v="0" actId="47"/>
        <pc:sldMkLst>
          <pc:docMk/>
          <pc:sldMk cId="892370627" sldId="856"/>
        </pc:sldMkLst>
      </pc:sldChg>
      <pc:sldMasterChg chg="del delSldLayout">
        <pc:chgData name="David McCarthy" userId="8859d120df4fc395" providerId="LiveId" clId="{26C4C08A-6BC9-431D-9A87-FD1D485F328F}" dt="2022-10-17T15:33:04.096" v="0" actId="47"/>
        <pc:sldMasterMkLst>
          <pc:docMk/>
          <pc:sldMasterMk cId="3170576268" sldId="2147483709"/>
        </pc:sldMasterMkLst>
        <pc:sldLayoutChg chg="del">
          <pc:chgData name="David McCarthy" userId="8859d120df4fc395" providerId="LiveId" clId="{26C4C08A-6BC9-431D-9A87-FD1D485F328F}" dt="2022-10-17T15:33:04.096" v="0" actId="47"/>
          <pc:sldLayoutMkLst>
            <pc:docMk/>
            <pc:sldMasterMk cId="3170576268" sldId="2147483709"/>
            <pc:sldLayoutMk cId="3749107643" sldId="2147483710"/>
          </pc:sldLayoutMkLst>
        </pc:sldLayoutChg>
        <pc:sldLayoutChg chg="del">
          <pc:chgData name="David McCarthy" userId="8859d120df4fc395" providerId="LiveId" clId="{26C4C08A-6BC9-431D-9A87-FD1D485F328F}" dt="2022-10-17T15:33:04.096" v="0" actId="47"/>
          <pc:sldLayoutMkLst>
            <pc:docMk/>
            <pc:sldMasterMk cId="3170576268" sldId="2147483709"/>
            <pc:sldLayoutMk cId="250898543" sldId="2147483711"/>
          </pc:sldLayoutMkLst>
        </pc:sldLayoutChg>
      </pc:sldMasterChg>
    </pc:docChg>
  </pc:docChgLst>
  <pc:docChgLst>
    <pc:chgData name="David McCarthy" userId="8859d120df4fc395" providerId="Windows Live" clId="Web-{0B6DC2E0-E2C1-4AE8-949E-148565EABD6D}"/>
    <pc:docChg chg="addSld delSld modSld">
      <pc:chgData name="David McCarthy" userId="8859d120df4fc395" providerId="Windows Live" clId="Web-{0B6DC2E0-E2C1-4AE8-949E-148565EABD6D}" dt="2022-07-19T00:13:16.879" v="79"/>
      <pc:docMkLst>
        <pc:docMk/>
      </pc:docMkLst>
      <pc:sldChg chg="modSp">
        <pc:chgData name="David McCarthy" userId="8859d120df4fc395" providerId="Windows Live" clId="Web-{0B6DC2E0-E2C1-4AE8-949E-148565EABD6D}" dt="2022-07-18T23:28:18.590" v="50" actId="20577"/>
        <pc:sldMkLst>
          <pc:docMk/>
          <pc:sldMk cId="3979787787" sldId="256"/>
        </pc:sldMkLst>
        <pc:spChg chg="mod">
          <ac:chgData name="David McCarthy" userId="8859d120df4fc395" providerId="Windows Live" clId="Web-{0B6DC2E0-E2C1-4AE8-949E-148565EABD6D}" dt="2022-07-18T23:28:18.590" v="50" actId="20577"/>
          <ac:spMkLst>
            <pc:docMk/>
            <pc:sldMk cId="3979787787" sldId="256"/>
            <ac:spMk id="3" creationId="{986B36E2-82B8-3D71-333D-41F8C7E62899}"/>
          </ac:spMkLst>
        </pc:spChg>
      </pc:sldChg>
      <pc:sldChg chg="modSp">
        <pc:chgData name="David McCarthy" userId="8859d120df4fc395" providerId="Windows Live" clId="Web-{0B6DC2E0-E2C1-4AE8-949E-148565EABD6D}" dt="2022-07-18T23:28:35.013" v="53" actId="20577"/>
        <pc:sldMkLst>
          <pc:docMk/>
          <pc:sldMk cId="87690104" sldId="257"/>
        </pc:sldMkLst>
        <pc:spChg chg="mod">
          <ac:chgData name="David McCarthy" userId="8859d120df4fc395" providerId="Windows Live" clId="Web-{0B6DC2E0-E2C1-4AE8-949E-148565EABD6D}" dt="2022-07-18T23:28:35.013" v="53" actId="20577"/>
          <ac:spMkLst>
            <pc:docMk/>
            <pc:sldMk cId="87690104" sldId="257"/>
            <ac:spMk id="3" creationId="{10C39BBD-7703-2220-F508-C0B676AABF01}"/>
          </ac:spMkLst>
        </pc:spChg>
      </pc:sldChg>
      <pc:sldChg chg="del">
        <pc:chgData name="David McCarthy" userId="8859d120df4fc395" providerId="Windows Live" clId="Web-{0B6DC2E0-E2C1-4AE8-949E-148565EABD6D}" dt="2022-07-19T00:10:48.213" v="78"/>
        <pc:sldMkLst>
          <pc:docMk/>
          <pc:sldMk cId="2728315890" sldId="258"/>
        </pc:sldMkLst>
      </pc:sldChg>
      <pc:sldChg chg="modSp">
        <pc:chgData name="David McCarthy" userId="8859d120df4fc395" providerId="Windows Live" clId="Web-{0B6DC2E0-E2C1-4AE8-949E-148565EABD6D}" dt="2022-07-18T23:30:09.078" v="74" actId="20577"/>
        <pc:sldMkLst>
          <pc:docMk/>
          <pc:sldMk cId="3327161218" sldId="259"/>
        </pc:sldMkLst>
        <pc:spChg chg="mod">
          <ac:chgData name="David McCarthy" userId="8859d120df4fc395" providerId="Windows Live" clId="Web-{0B6DC2E0-E2C1-4AE8-949E-148565EABD6D}" dt="2022-07-18T23:29:27.655" v="59" actId="20577"/>
          <ac:spMkLst>
            <pc:docMk/>
            <pc:sldMk cId="3327161218" sldId="259"/>
            <ac:spMk id="2" creationId="{8136025A-B1EE-ECD7-EBCB-8DE60C43C80E}"/>
          </ac:spMkLst>
        </pc:spChg>
        <pc:spChg chg="mod">
          <ac:chgData name="David McCarthy" userId="8859d120df4fc395" providerId="Windows Live" clId="Web-{0B6DC2E0-E2C1-4AE8-949E-148565EABD6D}" dt="2022-07-18T23:30:09.078" v="74" actId="20577"/>
          <ac:spMkLst>
            <pc:docMk/>
            <pc:sldMk cId="3327161218" sldId="259"/>
            <ac:spMk id="3" creationId="{54088D3E-D579-729F-33FD-31A2EE958FD4}"/>
          </ac:spMkLst>
        </pc:spChg>
      </pc:sldChg>
      <pc:sldChg chg="add del replId">
        <pc:chgData name="David McCarthy" userId="8859d120df4fc395" providerId="Windows Live" clId="Web-{0B6DC2E0-E2C1-4AE8-949E-148565EABD6D}" dt="2022-07-18T23:35:27.587" v="77"/>
        <pc:sldMkLst>
          <pc:docMk/>
          <pc:sldMk cId="2225338167" sldId="839"/>
        </pc:sldMkLst>
      </pc:sldChg>
      <pc:sldChg chg="add del replId">
        <pc:chgData name="David McCarthy" userId="8859d120df4fc395" providerId="Windows Live" clId="Web-{0B6DC2E0-E2C1-4AE8-949E-148565EABD6D}" dt="2022-07-19T00:13:16.879" v="79"/>
        <pc:sldMkLst>
          <pc:docMk/>
          <pc:sldMk cId="374334551" sldId="840"/>
        </pc:sldMkLst>
      </pc:sldChg>
    </pc:docChg>
  </pc:docChgLst>
  <pc:docChgLst>
    <pc:chgData name="David McCarthy" userId="8859d120df4fc395" providerId="LiveId" clId="{3CC7CA84-47C9-4D2A-8F21-74B6503CF495}"/>
    <pc:docChg chg="undo custSel addSld delSld modSld delMainMaster modMainMaster">
      <pc:chgData name="David McCarthy" userId="8859d120df4fc395" providerId="LiveId" clId="{3CC7CA84-47C9-4D2A-8F21-74B6503CF495}" dt="2022-10-17T22:48:02.718" v="1065"/>
      <pc:docMkLst>
        <pc:docMk/>
      </pc:docMkLst>
      <pc:sldChg chg="del">
        <pc:chgData name="David McCarthy" userId="8859d120df4fc395" providerId="LiveId" clId="{3CC7CA84-47C9-4D2A-8F21-74B6503CF495}" dt="2022-10-17T21:48:42.672" v="5" actId="47"/>
        <pc:sldMkLst>
          <pc:docMk/>
          <pc:sldMk cId="3979787787" sldId="256"/>
        </pc:sldMkLst>
      </pc:sldChg>
      <pc:sldChg chg="modSp add del mod">
        <pc:chgData name="David McCarthy" userId="8859d120df4fc395" providerId="LiveId" clId="{3CC7CA84-47C9-4D2A-8F21-74B6503CF495}" dt="2022-10-17T21:56:36.496" v="39" actId="47"/>
        <pc:sldMkLst>
          <pc:docMk/>
          <pc:sldMk cId="0" sldId="257"/>
        </pc:sldMkLst>
        <pc:spChg chg="mod">
          <ac:chgData name="David McCarthy" userId="8859d120df4fc395" providerId="LiveId" clId="{3CC7CA84-47C9-4D2A-8F21-74B6503CF495}" dt="2022-10-17T21:48:16.319" v="1" actId="27636"/>
          <ac:spMkLst>
            <pc:docMk/>
            <pc:sldMk cId="0" sldId="257"/>
            <ac:spMk id="54" creationId="{00000000-0000-0000-0000-000000000000}"/>
          </ac:spMkLst>
        </pc:spChg>
      </pc:sldChg>
      <pc:sldChg chg="modSp add del mod modNotes">
        <pc:chgData name="David McCarthy" userId="8859d120df4fc395" providerId="LiveId" clId="{3CC7CA84-47C9-4D2A-8F21-74B6503CF495}" dt="2022-10-17T21:57:12.737" v="54" actId="47"/>
        <pc:sldMkLst>
          <pc:docMk/>
          <pc:sldMk cId="0" sldId="258"/>
        </pc:sldMkLst>
        <pc:spChg chg="mod">
          <ac:chgData name="David McCarthy" userId="8859d120df4fc395" providerId="LiveId" clId="{3CC7CA84-47C9-4D2A-8F21-74B6503CF495}" dt="2022-10-17T21:55:35.066" v="33" actId="12"/>
          <ac:spMkLst>
            <pc:docMk/>
            <pc:sldMk cId="0" sldId="258"/>
            <ac:spMk id="61" creationId="{00000000-0000-0000-0000-000000000000}"/>
          </ac:spMkLst>
        </pc:spChg>
      </pc:sldChg>
      <pc:sldChg chg="modSp add del mod">
        <pc:chgData name="David McCarthy" userId="8859d120df4fc395" providerId="LiveId" clId="{3CC7CA84-47C9-4D2A-8F21-74B6503CF495}" dt="2022-10-17T21:58:37.757" v="90" actId="47"/>
        <pc:sldMkLst>
          <pc:docMk/>
          <pc:sldMk cId="0" sldId="259"/>
        </pc:sldMkLst>
        <pc:spChg chg="mod">
          <ac:chgData name="David McCarthy" userId="8859d120df4fc395" providerId="LiveId" clId="{3CC7CA84-47C9-4D2A-8F21-74B6503CF495}" dt="2022-10-17T21:58:12.544" v="63" actId="27636"/>
          <ac:spMkLst>
            <pc:docMk/>
            <pc:sldMk cId="0" sldId="259"/>
            <ac:spMk id="67" creationId="{00000000-0000-0000-0000-000000000000}"/>
          </ac:spMkLst>
        </pc:spChg>
        <pc:picChg chg="mod">
          <ac:chgData name="David McCarthy" userId="8859d120df4fc395" providerId="LiveId" clId="{3CC7CA84-47C9-4D2A-8F21-74B6503CF495}" dt="2022-10-17T21:55:44.966" v="34" actId="1076"/>
          <ac:picMkLst>
            <pc:docMk/>
            <pc:sldMk cId="0" sldId="259"/>
            <ac:picMk id="68" creationId="{00000000-0000-0000-0000-000000000000}"/>
          </ac:picMkLst>
        </pc:picChg>
      </pc:sldChg>
      <pc:sldChg chg="add del modNotes">
        <pc:chgData name="David McCarthy" userId="8859d120df4fc395" providerId="LiveId" clId="{3CC7CA84-47C9-4D2A-8F21-74B6503CF495}" dt="2022-10-17T22:00:34.836" v="102" actId="47"/>
        <pc:sldMkLst>
          <pc:docMk/>
          <pc:sldMk cId="0" sldId="260"/>
        </pc:sldMkLst>
      </pc:sldChg>
      <pc:sldChg chg="modSp add del mod">
        <pc:chgData name="David McCarthy" userId="8859d120df4fc395" providerId="LiveId" clId="{3CC7CA84-47C9-4D2A-8F21-74B6503CF495}" dt="2022-10-17T22:01:58.011" v="113" actId="47"/>
        <pc:sldMkLst>
          <pc:docMk/>
          <pc:sldMk cId="0" sldId="261"/>
        </pc:sldMkLst>
        <pc:spChg chg="mod">
          <ac:chgData name="David McCarthy" userId="8859d120df4fc395" providerId="LiveId" clId="{3CC7CA84-47C9-4D2A-8F21-74B6503CF495}" dt="2022-10-17T21:48:16.342" v="3" actId="27636"/>
          <ac:spMkLst>
            <pc:docMk/>
            <pc:sldMk cId="0" sldId="261"/>
            <ac:spMk id="80" creationId="{00000000-0000-0000-0000-000000000000}"/>
          </ac:spMkLst>
        </pc:spChg>
      </pc:sldChg>
      <pc:sldChg chg="modSp add del mod">
        <pc:chgData name="David McCarthy" userId="8859d120df4fc395" providerId="LiveId" clId="{3CC7CA84-47C9-4D2A-8F21-74B6503CF495}" dt="2022-10-17T22:02:52.574" v="122" actId="47"/>
        <pc:sldMkLst>
          <pc:docMk/>
          <pc:sldMk cId="0" sldId="262"/>
        </pc:sldMkLst>
        <pc:spChg chg="mod">
          <ac:chgData name="David McCarthy" userId="8859d120df4fc395" providerId="LiveId" clId="{3CC7CA84-47C9-4D2A-8F21-74B6503CF495}" dt="2022-10-17T21:48:16.342" v="4" actId="27636"/>
          <ac:spMkLst>
            <pc:docMk/>
            <pc:sldMk cId="0" sldId="262"/>
            <ac:spMk id="86" creationId="{00000000-0000-0000-0000-000000000000}"/>
          </ac:spMkLst>
        </pc:spChg>
      </pc:sldChg>
      <pc:sldChg chg="add del modNotes">
        <pc:chgData name="David McCarthy" userId="8859d120df4fc395" providerId="LiveId" clId="{3CC7CA84-47C9-4D2A-8F21-74B6503CF495}" dt="2022-10-17T22:03:44.008" v="133" actId="47"/>
        <pc:sldMkLst>
          <pc:docMk/>
          <pc:sldMk cId="0" sldId="263"/>
        </pc:sldMkLst>
      </pc:sldChg>
      <pc:sldChg chg="add del modNotes">
        <pc:chgData name="David McCarthy" userId="8859d120df4fc395" providerId="LiveId" clId="{3CC7CA84-47C9-4D2A-8F21-74B6503CF495}" dt="2022-10-17T22:09:19.891" v="226" actId="47"/>
        <pc:sldMkLst>
          <pc:docMk/>
          <pc:sldMk cId="0" sldId="264"/>
        </pc:sldMkLst>
      </pc:sldChg>
      <pc:sldChg chg="add del modNotes">
        <pc:chgData name="David McCarthy" userId="8859d120df4fc395" providerId="LiveId" clId="{3CC7CA84-47C9-4D2A-8F21-74B6503CF495}" dt="2022-10-17T22:14:48.030" v="275" actId="47"/>
        <pc:sldMkLst>
          <pc:docMk/>
          <pc:sldMk cId="0" sldId="265"/>
        </pc:sldMkLst>
      </pc:sldChg>
      <pc:sldChg chg="addSp delSp modSp new mod modClrScheme chgLayout">
        <pc:chgData name="David McCarthy" userId="8859d120df4fc395" providerId="LiveId" clId="{3CC7CA84-47C9-4D2A-8F21-74B6503CF495}" dt="2022-10-17T22:45:40.016" v="1059" actId="700"/>
        <pc:sldMkLst>
          <pc:docMk/>
          <pc:sldMk cId="1438072986" sldId="266"/>
        </pc:sldMkLst>
        <pc:spChg chg="del mod ord">
          <ac:chgData name="David McCarthy" userId="8859d120df4fc395" providerId="LiveId" clId="{3CC7CA84-47C9-4D2A-8F21-74B6503CF495}" dt="2022-10-17T21:56:21.611" v="36" actId="700"/>
          <ac:spMkLst>
            <pc:docMk/>
            <pc:sldMk cId="1438072986" sldId="266"/>
            <ac:spMk id="2" creationId="{02CDFFD8-7879-8232-CE65-6290487F13D0}"/>
          </ac:spMkLst>
        </pc:spChg>
        <pc:spChg chg="del mod ord">
          <ac:chgData name="David McCarthy" userId="8859d120df4fc395" providerId="LiveId" clId="{3CC7CA84-47C9-4D2A-8F21-74B6503CF495}" dt="2022-10-17T21:56:21.611" v="36" actId="700"/>
          <ac:spMkLst>
            <pc:docMk/>
            <pc:sldMk cId="1438072986" sldId="266"/>
            <ac:spMk id="3" creationId="{A67A4463-0E10-3D9C-458B-9351D3F322EE}"/>
          </ac:spMkLst>
        </pc:spChg>
        <pc:spChg chg="add mod ord">
          <ac:chgData name="David McCarthy" userId="8859d120df4fc395" providerId="LiveId" clId="{3CC7CA84-47C9-4D2A-8F21-74B6503CF495}" dt="2022-10-17T22:45:40.016" v="1059" actId="700"/>
          <ac:spMkLst>
            <pc:docMk/>
            <pc:sldMk cId="1438072986" sldId="266"/>
            <ac:spMk id="4" creationId="{C0AC7B50-3B84-402B-CC05-714595D7BC7C}"/>
          </ac:spMkLst>
        </pc:spChg>
        <pc:spChg chg="add mod ord">
          <ac:chgData name="David McCarthy" userId="8859d120df4fc395" providerId="LiveId" clId="{3CC7CA84-47C9-4D2A-8F21-74B6503CF495}" dt="2022-10-17T22:45:40.016" v="1059" actId="700"/>
          <ac:spMkLst>
            <pc:docMk/>
            <pc:sldMk cId="1438072986" sldId="266"/>
            <ac:spMk id="5" creationId="{C23DC853-1FD5-CE48-1F52-A66F9B981BDF}"/>
          </ac:spMkLst>
        </pc:spChg>
      </pc:sldChg>
      <pc:sldChg chg="modSp new mod">
        <pc:chgData name="David McCarthy" userId="8859d120df4fc395" providerId="LiveId" clId="{3CC7CA84-47C9-4D2A-8F21-74B6503CF495}" dt="2022-10-17T22:34:21.521" v="756" actId="20577"/>
        <pc:sldMkLst>
          <pc:docMk/>
          <pc:sldMk cId="2785435846" sldId="267"/>
        </pc:sldMkLst>
        <pc:spChg chg="mod">
          <ac:chgData name="David McCarthy" userId="8859d120df4fc395" providerId="LiveId" clId="{3CC7CA84-47C9-4D2A-8F21-74B6503CF495}" dt="2022-10-17T21:56:50.687" v="50" actId="20577"/>
          <ac:spMkLst>
            <pc:docMk/>
            <pc:sldMk cId="2785435846" sldId="267"/>
            <ac:spMk id="2" creationId="{8D44E3A0-B692-4301-2870-05D9BC4165AA}"/>
          </ac:spMkLst>
        </pc:spChg>
        <pc:spChg chg="mod">
          <ac:chgData name="David McCarthy" userId="8859d120df4fc395" providerId="LiveId" clId="{3CC7CA84-47C9-4D2A-8F21-74B6503CF495}" dt="2022-10-17T22:34:21.521" v="756" actId="20577"/>
          <ac:spMkLst>
            <pc:docMk/>
            <pc:sldMk cId="2785435846" sldId="267"/>
            <ac:spMk id="3" creationId="{35EFC017-E8B4-F0F9-258C-39115CE881F2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1:59:24.017" v="96" actId="27636"/>
        <pc:sldMkLst>
          <pc:docMk/>
          <pc:sldMk cId="904791061" sldId="268"/>
        </pc:sldMkLst>
        <pc:spChg chg="del mod ord">
          <ac:chgData name="David McCarthy" userId="8859d120df4fc395" providerId="LiveId" clId="{3CC7CA84-47C9-4D2A-8F21-74B6503CF495}" dt="2022-10-17T21:57:40.473" v="56" actId="700"/>
          <ac:spMkLst>
            <pc:docMk/>
            <pc:sldMk cId="904791061" sldId="268"/>
            <ac:spMk id="2" creationId="{982FBDE7-387C-8B7C-C2B6-7D5CB05D9AAA}"/>
          </ac:spMkLst>
        </pc:spChg>
        <pc:spChg chg="del mod ord">
          <ac:chgData name="David McCarthy" userId="8859d120df4fc395" providerId="LiveId" clId="{3CC7CA84-47C9-4D2A-8F21-74B6503CF495}" dt="2022-10-17T21:57:40.473" v="56" actId="700"/>
          <ac:spMkLst>
            <pc:docMk/>
            <pc:sldMk cId="904791061" sldId="268"/>
            <ac:spMk id="3" creationId="{4D156263-FFB5-02D6-7826-18AB204B78D0}"/>
          </ac:spMkLst>
        </pc:spChg>
        <pc:spChg chg="add mod ord">
          <ac:chgData name="David McCarthy" userId="8859d120df4fc395" providerId="LiveId" clId="{3CC7CA84-47C9-4D2A-8F21-74B6503CF495}" dt="2022-10-17T21:57:51.420" v="58" actId="27636"/>
          <ac:spMkLst>
            <pc:docMk/>
            <pc:sldMk cId="904791061" sldId="268"/>
            <ac:spMk id="4" creationId="{94E4B853-8009-C74B-285F-5F18D4BE2BFA}"/>
          </ac:spMkLst>
        </pc:spChg>
        <pc:spChg chg="add del mod ord">
          <ac:chgData name="David McCarthy" userId="8859d120df4fc395" providerId="LiveId" clId="{3CC7CA84-47C9-4D2A-8F21-74B6503CF495}" dt="2022-10-17T21:58:12.485" v="62"/>
          <ac:spMkLst>
            <pc:docMk/>
            <pc:sldMk cId="904791061" sldId="268"/>
            <ac:spMk id="5" creationId="{300446C9-7711-6A8D-90F2-0CA10B4D0BF8}"/>
          </ac:spMkLst>
        </pc:spChg>
        <pc:spChg chg="add mod ord">
          <ac:chgData name="David McCarthy" userId="8859d120df4fc395" providerId="LiveId" clId="{3CC7CA84-47C9-4D2A-8F21-74B6503CF495}" dt="2022-10-17T21:59:24.017" v="96" actId="27636"/>
          <ac:spMkLst>
            <pc:docMk/>
            <pc:sldMk cId="904791061" sldId="268"/>
            <ac:spMk id="6" creationId="{755FC8FB-301F-7ED4-6D9F-221238C92279}"/>
          </ac:spMkLst>
        </pc:spChg>
        <pc:picChg chg="add mod">
          <ac:chgData name="David McCarthy" userId="8859d120df4fc395" providerId="LiveId" clId="{3CC7CA84-47C9-4D2A-8F21-74B6503CF495}" dt="2022-10-17T21:59:13.921" v="94" actId="14100"/>
          <ac:picMkLst>
            <pc:docMk/>
            <pc:sldMk cId="904791061" sldId="268"/>
            <ac:picMk id="7" creationId="{16A6409E-D67D-B7A5-8E16-20476435F9AB}"/>
          </ac:picMkLst>
        </pc:picChg>
      </pc:sldChg>
      <pc:sldChg chg="addSp delSp modSp new mod modClrScheme chgLayout">
        <pc:chgData name="David McCarthy" userId="8859d120df4fc395" providerId="LiveId" clId="{3CC7CA84-47C9-4D2A-8F21-74B6503CF495}" dt="2022-10-17T22:32:48.185" v="717" actId="1076"/>
        <pc:sldMkLst>
          <pc:docMk/>
          <pc:sldMk cId="1442043708" sldId="269"/>
        </pc:sldMkLst>
        <pc:spChg chg="del mod ord">
          <ac:chgData name="David McCarthy" userId="8859d120df4fc395" providerId="LiveId" clId="{3CC7CA84-47C9-4D2A-8F21-74B6503CF495}" dt="2022-10-17T22:00:13.860" v="98" actId="700"/>
          <ac:spMkLst>
            <pc:docMk/>
            <pc:sldMk cId="1442043708" sldId="269"/>
            <ac:spMk id="2" creationId="{B156D04F-BB28-8443-E9EE-3F427D1F6818}"/>
          </ac:spMkLst>
        </pc:spChg>
        <pc:spChg chg="del mod ord">
          <ac:chgData name="David McCarthy" userId="8859d120df4fc395" providerId="LiveId" clId="{3CC7CA84-47C9-4D2A-8F21-74B6503CF495}" dt="2022-10-17T22:00:13.860" v="98" actId="700"/>
          <ac:spMkLst>
            <pc:docMk/>
            <pc:sldMk cId="1442043708" sldId="269"/>
            <ac:spMk id="3" creationId="{79520C26-86AE-0402-4636-5A789E25775F}"/>
          </ac:spMkLst>
        </pc:spChg>
        <pc:spChg chg="del">
          <ac:chgData name="David McCarthy" userId="8859d120df4fc395" providerId="LiveId" clId="{3CC7CA84-47C9-4D2A-8F21-74B6503CF495}" dt="2022-10-17T22:00:13.860" v="98" actId="700"/>
          <ac:spMkLst>
            <pc:docMk/>
            <pc:sldMk cId="1442043708" sldId="269"/>
            <ac:spMk id="4" creationId="{0ED755AB-50AE-1676-6E22-40C42CDB9350}"/>
          </ac:spMkLst>
        </pc:spChg>
        <pc:spChg chg="add mod ord">
          <ac:chgData name="David McCarthy" userId="8859d120df4fc395" providerId="LiveId" clId="{3CC7CA84-47C9-4D2A-8F21-74B6503CF495}" dt="2022-10-17T22:00:18.452" v="100" actId="27636"/>
          <ac:spMkLst>
            <pc:docMk/>
            <pc:sldMk cId="1442043708" sldId="269"/>
            <ac:spMk id="5" creationId="{B289E229-632A-F79A-09A0-060E81AD723D}"/>
          </ac:spMkLst>
        </pc:spChg>
        <pc:spChg chg="add mod ord">
          <ac:chgData name="David McCarthy" userId="8859d120df4fc395" providerId="LiveId" clId="{3CC7CA84-47C9-4D2A-8F21-74B6503CF495}" dt="2022-10-17T22:32:48.185" v="717" actId="1076"/>
          <ac:spMkLst>
            <pc:docMk/>
            <pc:sldMk cId="1442043708" sldId="269"/>
            <ac:spMk id="6" creationId="{2A86ABF9-3B68-71FB-18E0-E3CD2D62E0E3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2:32:39.876" v="716" actId="27636"/>
        <pc:sldMkLst>
          <pc:docMk/>
          <pc:sldMk cId="1114471323" sldId="270"/>
        </pc:sldMkLst>
        <pc:spChg chg="mod ord">
          <ac:chgData name="David McCarthy" userId="8859d120df4fc395" providerId="LiveId" clId="{3CC7CA84-47C9-4D2A-8F21-74B6503CF495}" dt="2022-10-17T22:01:49.006" v="110" actId="700"/>
          <ac:spMkLst>
            <pc:docMk/>
            <pc:sldMk cId="1114471323" sldId="270"/>
            <ac:spMk id="2" creationId="{AAF96E9D-1BCC-02C9-6997-42633DE2C931}"/>
          </ac:spMkLst>
        </pc:spChg>
        <pc:spChg chg="del mod ord">
          <ac:chgData name="David McCarthy" userId="8859d120df4fc395" providerId="LiveId" clId="{3CC7CA84-47C9-4D2A-8F21-74B6503CF495}" dt="2022-10-17T22:01:49.006" v="110" actId="700"/>
          <ac:spMkLst>
            <pc:docMk/>
            <pc:sldMk cId="1114471323" sldId="270"/>
            <ac:spMk id="3" creationId="{72B12C74-D8B6-7D57-562E-1C5E2E47E7B9}"/>
          </ac:spMkLst>
        </pc:spChg>
        <pc:spChg chg="add mod ord">
          <ac:chgData name="David McCarthy" userId="8859d120df4fc395" providerId="LiveId" clId="{3CC7CA84-47C9-4D2A-8F21-74B6503CF495}" dt="2022-10-17T22:32:39.876" v="716" actId="27636"/>
          <ac:spMkLst>
            <pc:docMk/>
            <pc:sldMk cId="1114471323" sldId="270"/>
            <ac:spMk id="4" creationId="{9E880C21-765D-17DE-0BEB-6FC0196A3A54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2:32:30.863" v="714" actId="1036"/>
        <pc:sldMkLst>
          <pc:docMk/>
          <pc:sldMk cId="1285199784" sldId="271"/>
        </pc:sldMkLst>
        <pc:spChg chg="del mod ord">
          <ac:chgData name="David McCarthy" userId="8859d120df4fc395" providerId="LiveId" clId="{3CC7CA84-47C9-4D2A-8F21-74B6503CF495}" dt="2022-10-17T22:02:19.629" v="115" actId="700"/>
          <ac:spMkLst>
            <pc:docMk/>
            <pc:sldMk cId="1285199784" sldId="271"/>
            <ac:spMk id="2" creationId="{7552EC7F-11B3-3495-E57A-9063A6BF8B0D}"/>
          </ac:spMkLst>
        </pc:spChg>
        <pc:spChg chg="del mod ord">
          <ac:chgData name="David McCarthy" userId="8859d120df4fc395" providerId="LiveId" clId="{3CC7CA84-47C9-4D2A-8F21-74B6503CF495}" dt="2022-10-17T22:02:19.629" v="115" actId="700"/>
          <ac:spMkLst>
            <pc:docMk/>
            <pc:sldMk cId="1285199784" sldId="271"/>
            <ac:spMk id="3" creationId="{A7D4E1DB-1092-E878-F272-DEA43A728DA7}"/>
          </ac:spMkLst>
        </pc:spChg>
        <pc:spChg chg="add mod ord">
          <ac:chgData name="David McCarthy" userId="8859d120df4fc395" providerId="LiveId" clId="{3CC7CA84-47C9-4D2A-8F21-74B6503CF495}" dt="2022-10-17T22:02:37.774" v="119" actId="27636"/>
          <ac:spMkLst>
            <pc:docMk/>
            <pc:sldMk cId="1285199784" sldId="271"/>
            <ac:spMk id="4" creationId="{31CC5355-E36D-9786-DD95-E018F2507272}"/>
          </ac:spMkLst>
        </pc:spChg>
        <pc:spChg chg="add mod ord">
          <ac:chgData name="David McCarthy" userId="8859d120df4fc395" providerId="LiveId" clId="{3CC7CA84-47C9-4D2A-8F21-74B6503CF495}" dt="2022-10-17T22:32:30.863" v="714" actId="1036"/>
          <ac:spMkLst>
            <pc:docMk/>
            <pc:sldMk cId="1285199784" sldId="271"/>
            <ac:spMk id="5" creationId="{1D4975A3-EF3E-20D3-DCF6-59C42B0CCA83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2:37:31.307" v="989" actId="20577"/>
        <pc:sldMkLst>
          <pc:docMk/>
          <pc:sldMk cId="4194334559" sldId="272"/>
        </pc:sldMkLst>
        <pc:spChg chg="del mod ord">
          <ac:chgData name="David McCarthy" userId="8859d120df4fc395" providerId="LiveId" clId="{3CC7CA84-47C9-4D2A-8F21-74B6503CF495}" dt="2022-10-17T22:03:18.500" v="124" actId="700"/>
          <ac:spMkLst>
            <pc:docMk/>
            <pc:sldMk cId="4194334559" sldId="272"/>
            <ac:spMk id="2" creationId="{BAB2B189-6F6C-241E-2A5D-780AB613F99F}"/>
          </ac:spMkLst>
        </pc:spChg>
        <pc:spChg chg="del mod ord">
          <ac:chgData name="David McCarthy" userId="8859d120df4fc395" providerId="LiveId" clId="{3CC7CA84-47C9-4D2A-8F21-74B6503CF495}" dt="2022-10-17T22:03:18.500" v="124" actId="700"/>
          <ac:spMkLst>
            <pc:docMk/>
            <pc:sldMk cId="4194334559" sldId="272"/>
            <ac:spMk id="3" creationId="{ACA0D393-2CA3-0133-40CC-716B50D0C9C3}"/>
          </ac:spMkLst>
        </pc:spChg>
        <pc:spChg chg="add mod ord">
          <ac:chgData name="David McCarthy" userId="8859d120df4fc395" providerId="LiveId" clId="{3CC7CA84-47C9-4D2A-8F21-74B6503CF495}" dt="2022-10-17T22:37:31.307" v="989" actId="20577"/>
          <ac:spMkLst>
            <pc:docMk/>
            <pc:sldMk cId="4194334559" sldId="272"/>
            <ac:spMk id="4" creationId="{995E79DD-4137-A5AF-5B2B-929C49A4588A}"/>
          </ac:spMkLst>
        </pc:spChg>
        <pc:spChg chg="add mod ord">
          <ac:chgData name="David McCarthy" userId="8859d120df4fc395" providerId="LiveId" clId="{3CC7CA84-47C9-4D2A-8F21-74B6503CF495}" dt="2022-10-17T22:32:22.138" v="705" actId="255"/>
          <ac:spMkLst>
            <pc:docMk/>
            <pc:sldMk cId="4194334559" sldId="272"/>
            <ac:spMk id="5" creationId="{B0A2F6E0-2039-F3BF-E430-7182F7C6CB96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2:36:57.119" v="968" actId="20577"/>
        <pc:sldMkLst>
          <pc:docMk/>
          <pc:sldMk cId="1852873196" sldId="273"/>
        </pc:sldMkLst>
        <pc:spChg chg="del mod ord">
          <ac:chgData name="David McCarthy" userId="8859d120df4fc395" providerId="LiveId" clId="{3CC7CA84-47C9-4D2A-8F21-74B6503CF495}" dt="2022-10-17T22:08:52.029" v="222" actId="700"/>
          <ac:spMkLst>
            <pc:docMk/>
            <pc:sldMk cId="1852873196" sldId="273"/>
            <ac:spMk id="2" creationId="{AD4B19CA-F9C3-F097-0047-A6F9C28FD084}"/>
          </ac:spMkLst>
        </pc:spChg>
        <pc:spChg chg="del mod ord">
          <ac:chgData name="David McCarthy" userId="8859d120df4fc395" providerId="LiveId" clId="{3CC7CA84-47C9-4D2A-8F21-74B6503CF495}" dt="2022-10-17T22:08:52.029" v="222" actId="700"/>
          <ac:spMkLst>
            <pc:docMk/>
            <pc:sldMk cId="1852873196" sldId="273"/>
            <ac:spMk id="3" creationId="{4EB95AF5-5680-4FC9-5733-A3A68C73C6B4}"/>
          </ac:spMkLst>
        </pc:spChg>
        <pc:spChg chg="add mod ord">
          <ac:chgData name="David McCarthy" userId="8859d120df4fc395" providerId="LiveId" clId="{3CC7CA84-47C9-4D2A-8F21-74B6503CF495}" dt="2022-10-17T22:09:00.063" v="224" actId="27636"/>
          <ac:spMkLst>
            <pc:docMk/>
            <pc:sldMk cId="1852873196" sldId="273"/>
            <ac:spMk id="4" creationId="{221731C2-E907-AE3F-9126-DDC052339867}"/>
          </ac:spMkLst>
        </pc:spChg>
        <pc:spChg chg="add mod ord">
          <ac:chgData name="David McCarthy" userId="8859d120df4fc395" providerId="LiveId" clId="{3CC7CA84-47C9-4D2A-8F21-74B6503CF495}" dt="2022-10-17T22:36:57.119" v="968" actId="20577"/>
          <ac:spMkLst>
            <pc:docMk/>
            <pc:sldMk cId="1852873196" sldId="273"/>
            <ac:spMk id="5" creationId="{14F26A53-7F95-6692-14C0-70D25DDC6949}"/>
          </ac:spMkLst>
        </pc:spChg>
      </pc:sldChg>
      <pc:sldChg chg="addSp delSp modSp new mod modClrScheme chgLayout">
        <pc:chgData name="David McCarthy" userId="8859d120df4fc395" providerId="LiveId" clId="{3CC7CA84-47C9-4D2A-8F21-74B6503CF495}" dt="2022-10-17T22:43:36.661" v="1056" actId="115"/>
        <pc:sldMkLst>
          <pc:docMk/>
          <pc:sldMk cId="2593234967" sldId="274"/>
        </pc:sldMkLst>
        <pc:spChg chg="del mod ord">
          <ac:chgData name="David McCarthy" userId="8859d120df4fc395" providerId="LiveId" clId="{3CC7CA84-47C9-4D2A-8F21-74B6503CF495}" dt="2022-10-17T22:14:37.217" v="273" actId="700"/>
          <ac:spMkLst>
            <pc:docMk/>
            <pc:sldMk cId="2593234967" sldId="274"/>
            <ac:spMk id="2" creationId="{6A0BF753-2F16-95F9-C41A-3B06352CD48A}"/>
          </ac:spMkLst>
        </pc:spChg>
        <pc:spChg chg="add del mod">
          <ac:chgData name="David McCarthy" userId="8859d120df4fc395" providerId="LiveId" clId="{3CC7CA84-47C9-4D2A-8F21-74B6503CF495}" dt="2022-10-17T22:43:19.373" v="1048" actId="478"/>
          <ac:spMkLst>
            <pc:docMk/>
            <pc:sldMk cId="2593234967" sldId="274"/>
            <ac:spMk id="2" creationId="{7A405FDD-7A06-92B6-899F-62FC092749AD}"/>
          </ac:spMkLst>
        </pc:spChg>
        <pc:spChg chg="add del mod">
          <ac:chgData name="David McCarthy" userId="8859d120df4fc395" providerId="LiveId" clId="{3CC7CA84-47C9-4D2A-8F21-74B6503CF495}" dt="2022-10-17T22:43:16.805" v="1047" actId="478"/>
          <ac:spMkLst>
            <pc:docMk/>
            <pc:sldMk cId="2593234967" sldId="274"/>
            <ac:spMk id="3" creationId="{2724FC7D-1896-7FFC-C453-638838A2D4BE}"/>
          </ac:spMkLst>
        </pc:spChg>
        <pc:spChg chg="del mod ord">
          <ac:chgData name="David McCarthy" userId="8859d120df4fc395" providerId="LiveId" clId="{3CC7CA84-47C9-4D2A-8F21-74B6503CF495}" dt="2022-10-17T22:14:37.217" v="273" actId="700"/>
          <ac:spMkLst>
            <pc:docMk/>
            <pc:sldMk cId="2593234967" sldId="274"/>
            <ac:spMk id="3" creationId="{7E933496-C230-C322-32F1-98A6215BE825}"/>
          </ac:spMkLst>
        </pc:spChg>
        <pc:spChg chg="add mod ord">
          <ac:chgData name="David McCarthy" userId="8859d120df4fc395" providerId="LiveId" clId="{3CC7CA84-47C9-4D2A-8F21-74B6503CF495}" dt="2022-10-17T22:14:45.777" v="274"/>
          <ac:spMkLst>
            <pc:docMk/>
            <pc:sldMk cId="2593234967" sldId="274"/>
            <ac:spMk id="4" creationId="{E70AE34D-CD0E-2207-A69A-79552D1402CF}"/>
          </ac:spMkLst>
        </pc:spChg>
        <pc:spChg chg="add mod ord">
          <ac:chgData name="David McCarthy" userId="8859d120df4fc395" providerId="LiveId" clId="{3CC7CA84-47C9-4D2A-8F21-74B6503CF495}" dt="2022-10-17T22:43:36.661" v="1056" actId="115"/>
          <ac:spMkLst>
            <pc:docMk/>
            <pc:sldMk cId="2593234967" sldId="274"/>
            <ac:spMk id="5" creationId="{7705BA5E-D478-AA7E-A2B0-65C4BB350C35}"/>
          </ac:spMkLst>
        </pc:spChg>
      </pc:sldChg>
      <pc:sldChg chg="modSp new mod">
        <pc:chgData name="David McCarthy" userId="8859d120df4fc395" providerId="LiveId" clId="{3CC7CA84-47C9-4D2A-8F21-74B6503CF495}" dt="2022-10-17T22:27:56.866" v="690" actId="12"/>
        <pc:sldMkLst>
          <pc:docMk/>
          <pc:sldMk cId="3272630002" sldId="275"/>
        </pc:sldMkLst>
        <pc:spChg chg="mod">
          <ac:chgData name="David McCarthy" userId="8859d120df4fc395" providerId="LiveId" clId="{3CC7CA84-47C9-4D2A-8F21-74B6503CF495}" dt="2022-10-17T22:27:29.987" v="657" actId="20577"/>
          <ac:spMkLst>
            <pc:docMk/>
            <pc:sldMk cId="3272630002" sldId="275"/>
            <ac:spMk id="2" creationId="{CCCA39A0-FB05-2FB5-2AF8-002CC8C87DCF}"/>
          </ac:spMkLst>
        </pc:spChg>
        <pc:spChg chg="mod">
          <ac:chgData name="David McCarthy" userId="8859d120df4fc395" providerId="LiveId" clId="{3CC7CA84-47C9-4D2A-8F21-74B6503CF495}" dt="2022-10-17T22:27:56.866" v="690" actId="12"/>
          <ac:spMkLst>
            <pc:docMk/>
            <pc:sldMk cId="3272630002" sldId="275"/>
            <ac:spMk id="3" creationId="{8A0AE7EB-499C-F87E-C188-0FB2C2A6A7F1}"/>
          </ac:spMkLst>
        </pc:spChg>
      </pc:sldChg>
      <pc:sldChg chg="add del">
        <pc:chgData name="David McCarthy" userId="8859d120df4fc395" providerId="LiveId" clId="{3CC7CA84-47C9-4D2A-8F21-74B6503CF495}" dt="2022-10-17T22:30:22.008" v="692" actId="47"/>
        <pc:sldMkLst>
          <pc:docMk/>
          <pc:sldMk cId="2598072200" sldId="276"/>
        </pc:sldMkLst>
      </pc:sldChg>
      <pc:sldChg chg="add">
        <pc:chgData name="David McCarthy" userId="8859d120df4fc395" providerId="LiveId" clId="{3CC7CA84-47C9-4D2A-8F21-74B6503CF495}" dt="2022-10-17T22:31:54.520" v="704"/>
        <pc:sldMkLst>
          <pc:docMk/>
          <pc:sldMk cId="3123494022" sldId="276"/>
        </pc:sldMkLst>
      </pc:sldChg>
      <pc:sldChg chg="add del">
        <pc:chgData name="David McCarthy" userId="8859d120df4fc395" providerId="LiveId" clId="{3CC7CA84-47C9-4D2A-8F21-74B6503CF495}" dt="2022-10-17T22:31:47.579" v="703" actId="47"/>
        <pc:sldMkLst>
          <pc:docMk/>
          <pc:sldMk cId="3774256789" sldId="276"/>
        </pc:sldMkLst>
      </pc:sldChg>
      <pc:sldChg chg="modSp add mod">
        <pc:chgData name="David McCarthy" userId="8859d120df4fc395" providerId="LiveId" clId="{3CC7CA84-47C9-4D2A-8F21-74B6503CF495}" dt="2022-10-17T22:48:02.718" v="1065"/>
        <pc:sldMkLst>
          <pc:docMk/>
          <pc:sldMk cId="2746021368" sldId="277"/>
        </pc:sldMkLst>
        <pc:spChg chg="mod">
          <ac:chgData name="David McCarthy" userId="8859d120df4fc395" providerId="LiveId" clId="{3CC7CA84-47C9-4D2A-8F21-74B6503CF495}" dt="2022-10-17T22:48:02.718" v="1065"/>
          <ac:spMkLst>
            <pc:docMk/>
            <pc:sldMk cId="2746021368" sldId="277"/>
            <ac:spMk id="5" creationId="{C23DC853-1FD5-CE48-1F52-A66F9B981BDF}"/>
          </ac:spMkLst>
        </pc:spChg>
      </pc:sldChg>
      <pc:sldMasterChg chg="addSp delSp modSp mod delSldLayout modSldLayout">
        <pc:chgData name="David McCarthy" userId="8859d120df4fc395" providerId="LiveId" clId="{3CC7CA84-47C9-4D2A-8F21-74B6503CF495}" dt="2022-10-17T22:46:58.813" v="1061" actId="14100"/>
        <pc:sldMasterMkLst>
          <pc:docMk/>
          <pc:sldMasterMk cId="3451369653" sldId="2147483689"/>
        </pc:sldMasterMkLst>
        <pc:spChg chg="mod">
          <ac:chgData name="David McCarthy" userId="8859d120df4fc395" providerId="LiveId" clId="{3CC7CA84-47C9-4D2A-8F21-74B6503CF495}" dt="2022-10-17T22:12:20.560" v="227" actId="14100"/>
          <ac:spMkLst>
            <pc:docMk/>
            <pc:sldMasterMk cId="3451369653" sldId="2147483689"/>
            <ac:spMk id="3" creationId="{00000000-0000-0000-0000-000000000000}"/>
          </ac:spMkLst>
        </pc:spChg>
        <pc:picChg chg="add del mod">
          <ac:chgData name="David McCarthy" userId="8859d120df4fc395" providerId="LiveId" clId="{3CC7CA84-47C9-4D2A-8F21-74B6503CF495}" dt="2022-10-17T21:52:48.761" v="14" actId="478"/>
          <ac:picMkLst>
            <pc:docMk/>
            <pc:sldMasterMk cId="3451369653" sldId="2147483689"/>
            <ac:picMk id="8" creationId="{19AE41BC-CAC8-7FF0-A0B3-579CB37C50ED}"/>
          </ac:picMkLst>
        </pc:picChg>
        <pc:picChg chg="add mod">
          <ac:chgData name="David McCarthy" userId="8859d120df4fc395" providerId="LiveId" clId="{3CC7CA84-47C9-4D2A-8F21-74B6503CF495}" dt="2022-10-17T21:53:41.327" v="18" actId="1076"/>
          <ac:picMkLst>
            <pc:docMk/>
            <pc:sldMasterMk cId="3451369653" sldId="2147483689"/>
            <ac:picMk id="37" creationId="{E4C934E7-8FC0-ED55-4EF2-347687061C8C}"/>
          </ac:picMkLst>
        </pc:picChg>
        <pc:sldLayoutChg chg="modSp mod">
          <pc:chgData name="David McCarthy" userId="8859d120df4fc395" providerId="LiveId" clId="{3CC7CA84-47C9-4D2A-8F21-74B6503CF495}" dt="2022-10-17T22:46:58.813" v="1061" actId="14100"/>
          <pc:sldLayoutMkLst>
            <pc:docMk/>
            <pc:sldMasterMk cId="3451369653" sldId="2147483689"/>
            <pc:sldLayoutMk cId="830182840" sldId="2147483690"/>
          </pc:sldLayoutMkLst>
          <pc:spChg chg="mod">
            <ac:chgData name="David McCarthy" userId="8859d120df4fc395" providerId="LiveId" clId="{3CC7CA84-47C9-4D2A-8F21-74B6503CF495}" dt="2022-10-17T22:46:54.707" v="1060" actId="14100"/>
            <ac:spMkLst>
              <pc:docMk/>
              <pc:sldMasterMk cId="3451369653" sldId="2147483689"/>
              <pc:sldLayoutMk cId="830182840" sldId="2147483690"/>
              <ac:spMk id="2" creationId="{00000000-0000-0000-0000-000000000000}"/>
            </ac:spMkLst>
          </pc:spChg>
          <pc:spChg chg="mod">
            <ac:chgData name="David McCarthy" userId="8859d120df4fc395" providerId="LiveId" clId="{3CC7CA84-47C9-4D2A-8F21-74B6503CF495}" dt="2022-10-17T22:46:58.813" v="1061" actId="14100"/>
            <ac:spMkLst>
              <pc:docMk/>
              <pc:sldMasterMk cId="3451369653" sldId="2147483689"/>
              <pc:sldLayoutMk cId="830182840" sldId="2147483690"/>
              <ac:spMk id="3" creationId="{00000000-0000-0000-0000-000000000000}"/>
            </ac:spMkLst>
          </pc:spChg>
        </pc:sldLayoutChg>
        <pc:sldLayoutChg chg="modSp mod">
          <pc:chgData name="David McCarthy" userId="8859d120df4fc395" providerId="LiveId" clId="{3CC7CA84-47C9-4D2A-8F21-74B6503CF495}" dt="2022-10-17T22:12:34.039" v="228" actId="14100"/>
          <pc:sldLayoutMkLst>
            <pc:docMk/>
            <pc:sldMasterMk cId="3451369653" sldId="2147483689"/>
            <pc:sldLayoutMk cId="4245488590" sldId="2147483691"/>
          </pc:sldLayoutMkLst>
          <pc:spChg chg="mod">
            <ac:chgData name="David McCarthy" userId="8859d120df4fc395" providerId="LiveId" clId="{3CC7CA84-47C9-4D2A-8F21-74B6503CF495}" dt="2022-10-17T22:12:34.039" v="228" actId="14100"/>
            <ac:spMkLst>
              <pc:docMk/>
              <pc:sldMasterMk cId="3451369653" sldId="2147483689"/>
              <pc:sldLayoutMk cId="4245488590" sldId="2147483691"/>
              <ac:spMk id="3" creationId="{00000000-0000-0000-0000-000000000000}"/>
            </ac:spMkLst>
          </pc:spChg>
        </pc:sldLayoutChg>
        <pc:sldLayoutChg chg="modSp mod">
          <pc:chgData name="David McCarthy" userId="8859d120df4fc395" providerId="LiveId" clId="{3CC7CA84-47C9-4D2A-8F21-74B6503CF495}" dt="2022-10-17T22:13:11.364" v="269" actId="1076"/>
          <pc:sldLayoutMkLst>
            <pc:docMk/>
            <pc:sldMasterMk cId="3451369653" sldId="2147483689"/>
            <pc:sldLayoutMk cId="3415987175" sldId="2147483693"/>
          </pc:sldLayoutMkLst>
          <pc:spChg chg="mod">
            <ac:chgData name="David McCarthy" userId="8859d120df4fc395" providerId="LiveId" clId="{3CC7CA84-47C9-4D2A-8F21-74B6503CF495}" dt="2022-10-17T22:13:11.364" v="269" actId="1076"/>
            <ac:spMkLst>
              <pc:docMk/>
              <pc:sldMasterMk cId="3451369653" sldId="2147483689"/>
              <pc:sldLayoutMk cId="3415987175" sldId="2147483693"/>
              <ac:spMk id="3" creationId="{00000000-0000-0000-0000-000000000000}"/>
            </ac:spMkLst>
          </pc:spChg>
          <pc:spChg chg="mod">
            <ac:chgData name="David McCarthy" userId="8859d120df4fc395" providerId="LiveId" clId="{3CC7CA84-47C9-4D2A-8F21-74B6503CF495}" dt="2022-10-17T22:13:11.364" v="269" actId="1076"/>
            <ac:spMkLst>
              <pc:docMk/>
              <pc:sldMasterMk cId="3451369653" sldId="2147483689"/>
              <pc:sldLayoutMk cId="3415987175" sldId="2147483693"/>
              <ac:spMk id="4" creationId="{00000000-0000-0000-0000-000000000000}"/>
            </ac:spMkLst>
          </pc:spChg>
        </pc:sldLayoutChg>
        <pc:sldLayoutChg chg="del">
          <pc:chgData name="David McCarthy" userId="8859d120df4fc395" providerId="LiveId" clId="{3CC7CA84-47C9-4D2A-8F21-74B6503CF495}" dt="2022-10-17T22:14:48.030" v="275" actId="47"/>
          <pc:sldLayoutMkLst>
            <pc:docMk/>
            <pc:sldMasterMk cId="3451369653" sldId="2147483689"/>
            <pc:sldLayoutMk cId="1853781188" sldId="2147483709"/>
          </pc:sldLayoutMkLst>
        </pc:sldLayoutChg>
      </pc:sldMasterChg>
      <pc:sldMasterChg chg="del delSldLayout">
        <pc:chgData name="David McCarthy" userId="8859d120df4fc395" providerId="LiveId" clId="{3CC7CA84-47C9-4D2A-8F21-74B6503CF495}" dt="2022-10-17T21:54:02.946" v="21" actId="2696"/>
        <pc:sldMasterMkLst>
          <pc:docMk/>
          <pc:sldMasterMk cId="1264725836" sldId="2147483706"/>
        </pc:sldMasterMkLst>
        <pc:sldLayoutChg chg="del">
          <pc:chgData name="David McCarthy" userId="8859d120df4fc395" providerId="LiveId" clId="{3CC7CA84-47C9-4D2A-8F21-74B6503CF495}" dt="2022-10-17T21:54:02.940" v="19" actId="2696"/>
          <pc:sldLayoutMkLst>
            <pc:docMk/>
            <pc:sldMasterMk cId="1264725836" sldId="2147483706"/>
            <pc:sldLayoutMk cId="1131573327" sldId="2147483707"/>
          </pc:sldLayoutMkLst>
        </pc:sldLayoutChg>
        <pc:sldLayoutChg chg="del">
          <pc:chgData name="David McCarthy" userId="8859d120df4fc395" providerId="LiveId" clId="{3CC7CA84-47C9-4D2A-8F21-74B6503CF495}" dt="2022-10-17T21:54:02.944" v="20" actId="2696"/>
          <pc:sldLayoutMkLst>
            <pc:docMk/>
            <pc:sldMasterMk cId="1264725836" sldId="2147483706"/>
            <pc:sldLayoutMk cId="1254793617" sldId="2147483708"/>
          </pc:sldLayoutMkLst>
        </pc:sldLayoutChg>
      </pc:sldMasterChg>
    </pc:docChg>
  </pc:docChgLst>
  <pc:docChgLst>
    <pc:chgData name="David McCarthy" userId="d33551d772530a53" providerId="Windows Live" clId="Web-{CD7EA6C5-E6DB-49E9-BF6A-551CEBAB934A}"/>
    <pc:docChg chg="modSld">
      <pc:chgData name="David McCarthy" userId="d33551d772530a53" providerId="Windows Live" clId="Web-{CD7EA6C5-E6DB-49E9-BF6A-551CEBAB934A}" dt="2022-07-18T17:58:13.305" v="1" actId="20577"/>
      <pc:docMkLst>
        <pc:docMk/>
      </pc:docMkLst>
      <pc:sldChg chg="modSp">
        <pc:chgData name="David McCarthy" userId="d33551d772530a53" providerId="Windows Live" clId="Web-{CD7EA6C5-E6DB-49E9-BF6A-551CEBAB934A}" dt="2022-07-18T17:58:13.305" v="1" actId="20577"/>
        <pc:sldMkLst>
          <pc:docMk/>
          <pc:sldMk cId="3979787787" sldId="256"/>
        </pc:sldMkLst>
        <pc:spChg chg="mod">
          <ac:chgData name="David McCarthy" userId="d33551d772530a53" providerId="Windows Live" clId="Web-{CD7EA6C5-E6DB-49E9-BF6A-551CEBAB934A}" dt="2022-07-18T17:58:13.305" v="1" actId="20577"/>
          <ac:spMkLst>
            <pc:docMk/>
            <pc:sldMk cId="3979787787" sldId="256"/>
            <ac:spMk id="3" creationId="{986B36E2-82B8-3D71-333D-41F8C7E62899}"/>
          </ac:spMkLst>
        </pc:spChg>
      </pc:sldChg>
    </pc:docChg>
  </pc:docChgLst>
  <pc:docChgLst>
    <pc:chgData name="David McCarthy" userId="8859d120df4fc395" providerId="LiveId" clId="{8BA48145-365D-4813-A90F-E26CCC438C5C}"/>
    <pc:docChg chg="addSld delSld modSld">
      <pc:chgData name="David McCarthy" userId="8859d120df4fc395" providerId="LiveId" clId="{8BA48145-365D-4813-A90F-E26CCC438C5C}" dt="2022-10-18T15:56:40.850" v="7"/>
      <pc:docMkLst>
        <pc:docMk/>
      </pc:docMkLst>
      <pc:sldChg chg="add del">
        <pc:chgData name="David McCarthy" userId="8859d120df4fc395" providerId="LiveId" clId="{8BA48145-365D-4813-A90F-E26CCC438C5C}" dt="2022-10-18T15:56:40.850" v="7"/>
        <pc:sldMkLst>
          <pc:docMk/>
          <pc:sldMk cId="2785435846" sldId="267"/>
        </pc:sldMkLst>
      </pc:sldChg>
      <pc:sldChg chg="add del">
        <pc:chgData name="David McCarthy" userId="8859d120df4fc395" providerId="LiveId" clId="{8BA48145-365D-4813-A90F-E26CCC438C5C}" dt="2022-10-18T15:56:40.850" v="7"/>
        <pc:sldMkLst>
          <pc:docMk/>
          <pc:sldMk cId="904791061" sldId="268"/>
        </pc:sldMkLst>
      </pc:sldChg>
      <pc:sldChg chg="add del">
        <pc:chgData name="David McCarthy" userId="8859d120df4fc395" providerId="LiveId" clId="{8BA48145-365D-4813-A90F-E26CCC438C5C}" dt="2022-10-18T15:56:40.850" v="7"/>
        <pc:sldMkLst>
          <pc:docMk/>
          <pc:sldMk cId="1442043708" sldId="269"/>
        </pc:sldMkLst>
      </pc:sldChg>
      <pc:sldChg chg="add del">
        <pc:chgData name="David McCarthy" userId="8859d120df4fc395" providerId="LiveId" clId="{8BA48145-365D-4813-A90F-E26CCC438C5C}" dt="2022-10-18T15:56:40.850" v="7"/>
        <pc:sldMkLst>
          <pc:docMk/>
          <pc:sldMk cId="1114471323" sldId="270"/>
        </pc:sldMkLst>
      </pc:sldChg>
      <pc:sldChg chg="add del">
        <pc:chgData name="David McCarthy" userId="8859d120df4fc395" providerId="LiveId" clId="{8BA48145-365D-4813-A90F-E26CCC438C5C}" dt="2022-10-18T15:56:40.850" v="7"/>
        <pc:sldMkLst>
          <pc:docMk/>
          <pc:sldMk cId="1285199784" sldId="271"/>
        </pc:sldMkLst>
      </pc:sldChg>
      <pc:sldChg chg="del">
        <pc:chgData name="David McCarthy" userId="8859d120df4fc395" providerId="LiveId" clId="{8BA48145-365D-4813-A90F-E26CCC438C5C}" dt="2022-10-18T15:56:20.824" v="6" actId="47"/>
        <pc:sldMkLst>
          <pc:docMk/>
          <pc:sldMk cId="4194334559" sldId="272"/>
        </pc:sldMkLst>
      </pc:sldChg>
      <pc:sldChg chg="add del">
        <pc:chgData name="David McCarthy" userId="8859d120df4fc395" providerId="LiveId" clId="{8BA48145-365D-4813-A90F-E26CCC438C5C}" dt="2022-10-18T15:56:20.824" v="6" actId="47"/>
        <pc:sldMkLst>
          <pc:docMk/>
          <pc:sldMk cId="1569524782" sldId="278"/>
        </pc:sldMkLst>
      </pc:sldChg>
      <pc:sldChg chg="add del">
        <pc:chgData name="David McCarthy" userId="8859d120df4fc395" providerId="LiveId" clId="{8BA48145-365D-4813-A90F-E26CCC438C5C}" dt="2022-10-18T15:56:20.824" v="6" actId="47"/>
        <pc:sldMkLst>
          <pc:docMk/>
          <pc:sldMk cId="2231492406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32DBB-87B8-4E6B-986B-7F2113A31F2B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2A31B-1F25-4860-9BC0-1005E442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A31B-1F25-4860-9BC0-1005E44249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A31B-1F25-4860-9BC0-1005E44249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A31B-1F25-4860-9BC0-1005E44249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074" y="750454"/>
            <a:ext cx="10036538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074" y="3403257"/>
            <a:ext cx="10036538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0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50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4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331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4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1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367" y="403661"/>
            <a:ext cx="10142245" cy="10078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367" y="1631974"/>
            <a:ext cx="10142245" cy="4002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8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1134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7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7537" y="357067"/>
            <a:ext cx="10067216" cy="10466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008" y="1837189"/>
            <a:ext cx="4943390" cy="3546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833" y="1829811"/>
            <a:ext cx="4943391" cy="355414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8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49134" y="502877"/>
            <a:ext cx="10356496" cy="11093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8139" y="1741322"/>
            <a:ext cx="4790156" cy="81550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8139" y="2556822"/>
            <a:ext cx="479015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5475" y="1730237"/>
            <a:ext cx="4790156" cy="81550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5476" y="2545738"/>
            <a:ext cx="479015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95" y="446088"/>
            <a:ext cx="3505199" cy="97631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05" y="446088"/>
            <a:ext cx="6130507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6896" y="1598615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4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00246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1637977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396" y="624110"/>
            <a:ext cx="1006721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7396" y="2133600"/>
            <a:ext cx="10067216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B282-6A15-44BD-98C9-AD084C9318C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6" name="Picture 2" descr="WRAP-EM">
            <a:extLst>
              <a:ext uri="{FF2B5EF4-FFF2-40B4-BE49-F238E27FC236}">
                <a16:creationId xmlns:a16="http://schemas.microsoft.com/office/drawing/2014/main" id="{EE3A424F-CD70-1BC8-1C88-304167E9E4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121" y="5660125"/>
            <a:ext cx="4073236" cy="105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E4C934E7-8FC0-ED55-4EF2-347687061C8C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48" y="5850300"/>
            <a:ext cx="956081" cy="95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Lucida Bright" panose="020406020505050203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AC7B50-3B84-402B-CC05-714595D7B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Tracking: The Critical Data needed for Reunification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3DC853-1FD5-CE48-1F52-A66F9B981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530" y="3403257"/>
            <a:ext cx="9888082" cy="2034157"/>
          </a:xfrm>
        </p:spPr>
        <p:txBody>
          <a:bodyPr>
            <a:normAutofit fontScale="92500"/>
          </a:bodyPr>
          <a:lstStyle/>
          <a:p>
            <a:r>
              <a:rPr lang="en-US" dirty="0"/>
              <a:t>Kevin McCulley</a:t>
            </a:r>
          </a:p>
          <a:p>
            <a:r>
              <a:rPr lang="en-US" dirty="0"/>
              <a:t>	Pediatric Pandemic Network</a:t>
            </a:r>
          </a:p>
          <a:p>
            <a:r>
              <a:rPr lang="en-US" dirty="0"/>
              <a:t>David McCarthy</a:t>
            </a:r>
          </a:p>
          <a:p>
            <a:r>
              <a:rPr lang="en-US" dirty="0"/>
              <a:t>	Western Regional Alliance for Pediatric Emergency Management</a:t>
            </a:r>
          </a:p>
        </p:txBody>
      </p:sp>
    </p:spTree>
    <p:extLst>
      <p:ext uri="{BB962C8B-B14F-4D97-AF65-F5344CB8AC3E}">
        <p14:creationId xmlns:p14="http://schemas.microsoft.com/office/powerpoint/2010/main" val="143807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39A0-FB05-2FB5-2AF8-002CC8C8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for Subject Matter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E7EB-499C-F87E-C188-0FB2C2A6A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Experience working with a Patient Tracking and PT Systems</a:t>
            </a:r>
          </a:p>
          <a:p>
            <a:r>
              <a:rPr lang="en-US" sz="3600" dirty="0"/>
              <a:t>Exposure to multiple PT System</a:t>
            </a:r>
          </a:p>
          <a:p>
            <a:r>
              <a:rPr lang="en-US" sz="3600" dirty="0"/>
              <a:t>Frontend users/Background users</a:t>
            </a:r>
          </a:p>
          <a:p>
            <a:r>
              <a:rPr lang="en-US" sz="3600" dirty="0"/>
              <a:t>Multi-discipline</a:t>
            </a:r>
          </a:p>
          <a:p>
            <a:pPr marL="0" indent="0">
              <a:buNone/>
            </a:pPr>
            <a:r>
              <a:rPr lang="en-US" sz="3600" dirty="0"/>
              <a:t>Email: David@epsolutionsaz.com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2630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AC7B50-3B84-402B-CC05-714595D7B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Tracking: The Critical Data needed for Reunification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3DC853-1FD5-CE48-1F52-A66F9B981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530" y="3403257"/>
            <a:ext cx="9888082" cy="2034157"/>
          </a:xfrm>
        </p:spPr>
        <p:txBody>
          <a:bodyPr>
            <a:normAutofit/>
          </a:bodyPr>
          <a:lstStyle/>
          <a:p>
            <a:r>
              <a:rPr lang="en-US" dirty="0"/>
              <a:t>Kevin McCulley</a:t>
            </a:r>
          </a:p>
          <a:p>
            <a:r>
              <a:rPr lang="en-US" dirty="0"/>
              <a:t>	kmcculley.ppn@gmail.com </a:t>
            </a:r>
          </a:p>
          <a:p>
            <a:r>
              <a:rPr lang="en-US" dirty="0"/>
              <a:t>David McCarthy</a:t>
            </a:r>
          </a:p>
          <a:p>
            <a:r>
              <a:rPr lang="en-US" dirty="0"/>
              <a:t>	David@epsolutionsaz.com</a:t>
            </a:r>
          </a:p>
        </p:txBody>
      </p:sp>
    </p:spTree>
    <p:extLst>
      <p:ext uri="{BB962C8B-B14F-4D97-AF65-F5344CB8AC3E}">
        <p14:creationId xmlns:p14="http://schemas.microsoft.com/office/powerpoint/2010/main" val="274602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E3A0-B692-4301-2870-05D9BC41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C017-E8B4-F0F9-258C-39115CE88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631974"/>
            <a:ext cx="10142245" cy="4002208"/>
          </a:xfrm>
        </p:spPr>
        <p:txBody>
          <a:bodyPr>
            <a:normAutofit/>
          </a:bodyPr>
          <a:lstStyle/>
          <a:p>
            <a:r>
              <a:rPr lang="en-US" sz="3200" dirty="0"/>
              <a:t>Utah’s search for a patient tracking system</a:t>
            </a:r>
          </a:p>
          <a:p>
            <a:r>
              <a:rPr lang="en-US" sz="3200" dirty="0"/>
              <a:t>Meeting grant and compliance requirements</a:t>
            </a:r>
          </a:p>
          <a:p>
            <a:r>
              <a:rPr lang="en-US" sz="3200" dirty="0"/>
              <a:t>Selection and implementation</a:t>
            </a:r>
          </a:p>
          <a:p>
            <a:r>
              <a:rPr lang="en-US" sz="3200" dirty="0"/>
              <a:t>Defining the Ideal Patient Tracking System</a:t>
            </a:r>
          </a:p>
        </p:txBody>
      </p:sp>
    </p:spTree>
    <p:extLst>
      <p:ext uri="{BB962C8B-B14F-4D97-AF65-F5344CB8AC3E}">
        <p14:creationId xmlns:p14="http://schemas.microsoft.com/office/powerpoint/2010/main" val="278543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4B853-8009-C74B-285F-5F18D4BE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Utah’s Search for Patient Tracking System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FC8FB-301F-7ED4-6D9F-221238C92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4841" y="1821422"/>
            <a:ext cx="7069772" cy="38016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Utah - 7 HCCs, 53 hospitals composed of 4 major systems (Intermountain, HCA, Steward, U of U) and 9 rural unaffiliated hospitals</a:t>
            </a:r>
          </a:p>
          <a:p>
            <a:r>
              <a:rPr lang="en-US" dirty="0"/>
              <a:t>Majority of high-level care (T1/T2, tertiary) is in the SL County/Wasatch Front area (hub/spoke model) </a:t>
            </a:r>
          </a:p>
          <a:p>
            <a:r>
              <a:rPr lang="en-US" dirty="0"/>
              <a:t>Primary threats that could cause a patient tracking system activation - earthquake, MCI event, wildfires</a:t>
            </a:r>
          </a:p>
          <a:p>
            <a:r>
              <a:rPr lang="en-US" dirty="0"/>
              <a:t>Utah has a long history of planning with the VA (as a Federal Coordination Center site) and exercising patient receiving during NDMS exercises, using JPATS (Joint Patient Assessment and Tracking System)</a:t>
            </a:r>
          </a:p>
          <a:p>
            <a:r>
              <a:rPr lang="en-US" dirty="0"/>
              <a:t>Most in-state movement would be toward the hubs, if SL County was to evacuate most of this would go out of state (federal patient movement) </a:t>
            </a:r>
          </a:p>
          <a:p>
            <a:endParaRPr lang="en-US" dirty="0"/>
          </a:p>
        </p:txBody>
      </p:sp>
      <p:pic>
        <p:nvPicPr>
          <p:cNvPr id="7" name="Google Shape;68;p15">
            <a:extLst>
              <a:ext uri="{FF2B5EF4-FFF2-40B4-BE49-F238E27FC236}">
                <a16:creationId xmlns:a16="http://schemas.microsoft.com/office/drawing/2014/main" id="{16A6409E-D67D-B7A5-8E16-20476435F9AB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 l="2488" r="1883"/>
          <a:stretch/>
        </p:blipFill>
        <p:spPr>
          <a:xfrm>
            <a:off x="609599" y="1676400"/>
            <a:ext cx="3751943" cy="369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79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89E229-632A-F79A-09A0-060E81A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Utah’s Search for Patient Tracking System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6ABF9-3B68-71FB-18E0-E3CD2D62E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746274"/>
            <a:ext cx="10142245" cy="400220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Meeting the ASPR HPP requirements</a:t>
            </a:r>
          </a:p>
          <a:p>
            <a:pPr lvl="1"/>
            <a:r>
              <a:rPr lang="en-US" sz="2800" dirty="0"/>
              <a:t>Is this a state or Regional Coalition task?  </a:t>
            </a:r>
          </a:p>
          <a:p>
            <a:r>
              <a:rPr lang="en-US" sz="3200" dirty="0"/>
              <a:t>Agreeing on core elements</a:t>
            </a:r>
          </a:p>
          <a:p>
            <a:pPr lvl="1"/>
            <a:r>
              <a:rPr lang="en-US" sz="2800" dirty="0"/>
              <a:t>Identification/registration</a:t>
            </a:r>
          </a:p>
          <a:p>
            <a:pPr lvl="1"/>
            <a:r>
              <a:rPr lang="en-US" sz="2800" dirty="0"/>
              <a:t>Medical situation review</a:t>
            </a:r>
          </a:p>
          <a:p>
            <a:pPr lvl="1"/>
            <a:r>
              <a:rPr lang="en-US" sz="2800" dirty="0"/>
              <a:t>Matching type to type</a:t>
            </a:r>
          </a:p>
          <a:p>
            <a:pPr lvl="1"/>
            <a:r>
              <a:rPr lang="en-US" sz="2800" dirty="0"/>
              <a:t>Logistics of movement</a:t>
            </a:r>
          </a:p>
          <a:p>
            <a:pPr lvl="1"/>
            <a:r>
              <a:rPr lang="en-US" sz="2800" dirty="0"/>
              <a:t>Repatriation</a:t>
            </a:r>
          </a:p>
        </p:txBody>
      </p:sp>
    </p:spTree>
    <p:extLst>
      <p:ext uri="{BB962C8B-B14F-4D97-AF65-F5344CB8AC3E}">
        <p14:creationId xmlns:p14="http://schemas.microsoft.com/office/powerpoint/2010/main" val="144204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E9D-1BCC-02C9-6997-42633DE2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Utah’s Search for Patient Tracking System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80C21-765D-17DE-0BEB-6FC0196A3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811591"/>
            <a:ext cx="10142245" cy="4002208"/>
          </a:xfrm>
        </p:spPr>
        <p:txBody>
          <a:bodyPr>
            <a:normAutofit fontScale="92500"/>
          </a:bodyPr>
          <a:lstStyle/>
          <a:p>
            <a:r>
              <a:rPr lang="en-US" dirty="0"/>
              <a:t>Utah is a small state (3.2M) with a budget for all Healthcare Preparedness Program activity that is ~35th in the Nation</a:t>
            </a:r>
          </a:p>
          <a:p>
            <a:r>
              <a:rPr lang="en-US" dirty="0"/>
              <a:t>Few events that require extensive patient tracking, as compared to other states (such as annual hurricane threat) </a:t>
            </a:r>
          </a:p>
          <a:p>
            <a:r>
              <a:rPr lang="en-US" dirty="0"/>
              <a:t>After funding HCCs, hospitals and other partners, there was not enough $$ left in budgets to invest 5 or 6 digits in a commercial patient tracking system that may never be used </a:t>
            </a:r>
          </a:p>
          <a:p>
            <a:r>
              <a:rPr lang="en-US" dirty="0"/>
              <a:t>After exhaustive analysis, the UT DOH HPP determined that adoption of the Federal Joint Patient Assessment and Tracking System (JPATS) system was the best choice for our use </a:t>
            </a:r>
          </a:p>
        </p:txBody>
      </p:sp>
    </p:spTree>
    <p:extLst>
      <p:ext uri="{BB962C8B-B14F-4D97-AF65-F5344CB8AC3E}">
        <p14:creationId xmlns:p14="http://schemas.microsoft.com/office/powerpoint/2010/main" val="111447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CC5355-E36D-9786-DD95-E018F250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Utah’s Search for Patient Tracking System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975A3-EF3E-20D3-DCF6-59C42B0CC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893233"/>
            <a:ext cx="10142245" cy="40022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100" b="1" dirty="0"/>
              <a:t>JPATS/UPATS Adoption Review Plus Delta</a:t>
            </a:r>
          </a:p>
          <a:p>
            <a:r>
              <a:rPr lang="en-US" dirty="0"/>
              <a:t>+Familiarity with the system from prior NDMS exercises</a:t>
            </a:r>
          </a:p>
          <a:p>
            <a:r>
              <a:rPr lang="en-US" dirty="0"/>
              <a:t>+Local SMEs - the VA Federal Coordination Center staff strong partners</a:t>
            </a:r>
          </a:p>
          <a:p>
            <a:r>
              <a:rPr lang="en-US" dirty="0"/>
              <a:t>+The cost was $0</a:t>
            </a:r>
          </a:p>
          <a:p>
            <a:r>
              <a:rPr lang="en-US" dirty="0"/>
              <a:t>+Web based portal</a:t>
            </a:r>
          </a:p>
          <a:p>
            <a:r>
              <a:rPr lang="en-US" dirty="0"/>
              <a:t>+Encouraged by ASPR</a:t>
            </a:r>
          </a:p>
          <a:p>
            <a:r>
              <a:rPr lang="en-US" dirty="0"/>
              <a:t>-Free is extremely expensive!!! Server space and protection, limited vendor assistance, little opportunity to personalize</a:t>
            </a:r>
          </a:p>
          <a:p>
            <a:r>
              <a:rPr lang="en-US" dirty="0"/>
              <a:t>-Required the deployment of super-users to various sites, as access to system and comfort with its use was not intuitive </a:t>
            </a:r>
          </a:p>
          <a:p>
            <a:r>
              <a:rPr lang="en-US" dirty="0"/>
              <a:t>-Concerns about system access across all points of entry</a:t>
            </a:r>
          </a:p>
        </p:txBody>
      </p:sp>
    </p:spTree>
    <p:extLst>
      <p:ext uri="{BB962C8B-B14F-4D97-AF65-F5344CB8AC3E}">
        <p14:creationId xmlns:p14="http://schemas.microsoft.com/office/powerpoint/2010/main" val="128519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1731C2-E907-AE3F-9126-DDC05233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WRAP-EM: Looking for the ideal Patient Tracking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26A53-7F95-6692-14C0-70D25DDC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827919"/>
            <a:ext cx="10142245" cy="400220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Data gathered on what systems exist</a:t>
            </a:r>
          </a:p>
          <a:p>
            <a:pPr lvl="1"/>
            <a:r>
              <a:rPr lang="en-US" sz="2800" dirty="0"/>
              <a:t>Six web or client-based system</a:t>
            </a:r>
          </a:p>
          <a:p>
            <a:pPr lvl="1"/>
            <a:r>
              <a:rPr lang="en-US" sz="2800" dirty="0"/>
              <a:t>Many manual systems</a:t>
            </a:r>
          </a:p>
          <a:p>
            <a:r>
              <a:rPr lang="en-US" sz="3200" dirty="0"/>
              <a:t>Characteristics and features?</a:t>
            </a:r>
          </a:p>
          <a:p>
            <a:pPr lvl="1"/>
            <a:r>
              <a:rPr lang="en-US" sz="2800" dirty="0"/>
              <a:t>20-30 various</a:t>
            </a:r>
          </a:p>
          <a:p>
            <a:pPr lvl="1"/>
            <a:r>
              <a:rPr lang="en-US" sz="2800" dirty="0"/>
              <a:t>Wish list</a:t>
            </a:r>
          </a:p>
          <a:p>
            <a:r>
              <a:rPr lang="en-US" sz="3200" dirty="0"/>
              <a:t>Evaluation based on 18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49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1731C2-E907-AE3F-9126-DDC05233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WRAP-EM: Looking for the ideal Patient Tracking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26A53-7F95-6692-14C0-70D25DDC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367" y="1827919"/>
            <a:ext cx="10142245" cy="400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Problem:</a:t>
            </a:r>
          </a:p>
          <a:p>
            <a:r>
              <a:rPr lang="en-US" sz="3200" dirty="0"/>
              <a:t>Patient Tracking is a difficult task</a:t>
            </a:r>
          </a:p>
          <a:p>
            <a:r>
              <a:rPr lang="en-US" sz="3200" dirty="0"/>
              <a:t>Multiple systems available</a:t>
            </a:r>
          </a:p>
          <a:p>
            <a:r>
              <a:rPr lang="en-US" sz="3200" dirty="0"/>
              <a:t>Variation in process and system design</a:t>
            </a:r>
          </a:p>
          <a:p>
            <a:r>
              <a:rPr lang="en-US" sz="3200" dirty="0"/>
              <a:t>Proprietary systems don’t share well</a:t>
            </a:r>
          </a:p>
          <a:p>
            <a:r>
              <a:rPr lang="en-US" sz="3200" dirty="0"/>
              <a:t>Cost is a roadblock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287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34D-CD0E-2207-A69A-79552D14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Delphi Survey of Subject Matter Experts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05BA5E-D478-AA7E-A2B0-65C4BB35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Next step: Conduct a survey of SME’s</a:t>
            </a:r>
          </a:p>
          <a:p>
            <a:r>
              <a:rPr lang="en-US" sz="2800" dirty="0"/>
              <a:t>Four questions: What are the most…</a:t>
            </a:r>
          </a:p>
          <a:p>
            <a:pPr lvl="1"/>
            <a:r>
              <a:rPr lang="en-US" sz="2400" dirty="0"/>
              <a:t>Important features or characteristics for Data Collection?</a:t>
            </a:r>
          </a:p>
          <a:p>
            <a:pPr lvl="1"/>
            <a:r>
              <a:rPr lang="en-US" sz="2400" dirty="0"/>
              <a:t>Important features or characteristics for Data Sharing?</a:t>
            </a:r>
          </a:p>
          <a:p>
            <a:pPr lvl="1"/>
            <a:r>
              <a:rPr lang="en-US" sz="2400" dirty="0"/>
              <a:t>Prevalent obstacles for implementation?</a:t>
            </a:r>
          </a:p>
          <a:p>
            <a:pPr lvl="1"/>
            <a:r>
              <a:rPr lang="en-US" sz="2400" dirty="0"/>
              <a:t>Critical data fields that need to be collected?</a:t>
            </a:r>
          </a:p>
          <a:p>
            <a:pPr marL="0" indent="0">
              <a:buNone/>
            </a:pPr>
            <a:r>
              <a:rPr lang="en-US" sz="3200" u="sng" dirty="0"/>
              <a:t>Goal: Develop a set of standards for PT Systems</a:t>
            </a:r>
          </a:p>
        </p:txBody>
      </p:sp>
    </p:spTree>
    <p:extLst>
      <p:ext uri="{BB962C8B-B14F-4D97-AF65-F5344CB8AC3E}">
        <p14:creationId xmlns:p14="http://schemas.microsoft.com/office/powerpoint/2010/main" val="25932349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635</Words>
  <Application>Microsoft Office PowerPoint</Application>
  <PresentationFormat>Widescreen</PresentationFormat>
  <Paragraphs>77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Lucida Bright</vt:lpstr>
      <vt:lpstr>Lucida Fax</vt:lpstr>
      <vt:lpstr>Wingdings 3</vt:lpstr>
      <vt:lpstr>Wisp</vt:lpstr>
      <vt:lpstr>Patient Tracking: The Critical Data needed for Reunification</vt:lpstr>
      <vt:lpstr>Overview</vt:lpstr>
      <vt:lpstr>Utah’s Search for Patient Tracking System </vt:lpstr>
      <vt:lpstr>Utah’s Search for Patient Tracking System </vt:lpstr>
      <vt:lpstr>Utah’s Search for Patient Tracking System </vt:lpstr>
      <vt:lpstr>Utah’s Search for Patient Tracking System </vt:lpstr>
      <vt:lpstr>WRAP-EM: Looking for the ideal Patient Tracking System</vt:lpstr>
      <vt:lpstr>WRAP-EM: Looking for the ideal Patient Tracking System</vt:lpstr>
      <vt:lpstr>Delphi Survey of Subject Matter Experts</vt:lpstr>
      <vt:lpstr>Looking for Subject Matter Experts</vt:lpstr>
      <vt:lpstr>Patient Tracking: The Critical Data needed for Reunification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Hudnall</dc:creator>
  <cp:lastModifiedBy>David McCarthy</cp:lastModifiedBy>
  <cp:revision>16</cp:revision>
  <dcterms:created xsi:type="dcterms:W3CDTF">2022-07-14T15:31:14Z</dcterms:created>
  <dcterms:modified xsi:type="dcterms:W3CDTF">2022-10-18T15:56:41Z</dcterms:modified>
</cp:coreProperties>
</file>