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7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8.xml" ContentType="application/vnd.openxmlformats-officedocument.presentationml.notesSlide+xml"/>
  <Override PartName="/ppt/tags/tag1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1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notesMasterIdLst>
    <p:notesMasterId r:id="rId43"/>
  </p:notesMasterIdLst>
  <p:sldIdLst>
    <p:sldId id="256" r:id="rId2"/>
    <p:sldId id="257" r:id="rId3"/>
    <p:sldId id="264" r:id="rId4"/>
    <p:sldId id="266" r:id="rId5"/>
    <p:sldId id="269" r:id="rId6"/>
    <p:sldId id="291" r:id="rId7"/>
    <p:sldId id="302" r:id="rId8"/>
    <p:sldId id="270" r:id="rId9"/>
    <p:sldId id="271" r:id="rId10"/>
    <p:sldId id="273" r:id="rId11"/>
    <p:sldId id="277" r:id="rId12"/>
    <p:sldId id="274" r:id="rId13"/>
    <p:sldId id="272" r:id="rId14"/>
    <p:sldId id="288" r:id="rId15"/>
    <p:sldId id="275" r:id="rId16"/>
    <p:sldId id="276" r:id="rId17"/>
    <p:sldId id="278" r:id="rId18"/>
    <p:sldId id="279" r:id="rId19"/>
    <p:sldId id="280" r:id="rId20"/>
    <p:sldId id="284" r:id="rId21"/>
    <p:sldId id="283" r:id="rId22"/>
    <p:sldId id="285" r:id="rId23"/>
    <p:sldId id="286" r:id="rId24"/>
    <p:sldId id="287" r:id="rId25"/>
    <p:sldId id="289" r:id="rId26"/>
    <p:sldId id="290" r:id="rId27"/>
    <p:sldId id="292" r:id="rId28"/>
    <p:sldId id="293" r:id="rId29"/>
    <p:sldId id="294" r:id="rId30"/>
    <p:sldId id="296" r:id="rId31"/>
    <p:sldId id="297" r:id="rId32"/>
    <p:sldId id="295" r:id="rId33"/>
    <p:sldId id="259" r:id="rId34"/>
    <p:sldId id="267" r:id="rId35"/>
    <p:sldId id="258" r:id="rId36"/>
    <p:sldId id="260" r:id="rId37"/>
    <p:sldId id="262" r:id="rId38"/>
    <p:sldId id="298" r:id="rId39"/>
    <p:sldId id="299" r:id="rId40"/>
    <p:sldId id="300" r:id="rId41"/>
    <p:sldId id="301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8673F5B-DE80-4A78-AC6B-FC4B58277365}">
          <p14:sldIdLst>
            <p14:sldId id="256"/>
            <p14:sldId id="257"/>
            <p14:sldId id="264"/>
            <p14:sldId id="266"/>
            <p14:sldId id="269"/>
            <p14:sldId id="291"/>
            <p14:sldId id="302"/>
            <p14:sldId id="270"/>
            <p14:sldId id="271"/>
            <p14:sldId id="273"/>
            <p14:sldId id="277"/>
            <p14:sldId id="274"/>
            <p14:sldId id="272"/>
            <p14:sldId id="288"/>
            <p14:sldId id="275"/>
            <p14:sldId id="276"/>
            <p14:sldId id="278"/>
            <p14:sldId id="279"/>
            <p14:sldId id="280"/>
            <p14:sldId id="284"/>
            <p14:sldId id="283"/>
            <p14:sldId id="285"/>
            <p14:sldId id="286"/>
            <p14:sldId id="287"/>
            <p14:sldId id="289"/>
            <p14:sldId id="290"/>
            <p14:sldId id="292"/>
            <p14:sldId id="293"/>
            <p14:sldId id="294"/>
            <p14:sldId id="296"/>
            <p14:sldId id="297"/>
            <p14:sldId id="295"/>
          </p14:sldIdLst>
        </p14:section>
        <p14:section name="Reunification Slides" id="{600B691C-0D7E-426C-A591-7BB1B035643E}">
          <p14:sldIdLst>
            <p14:sldId id="259"/>
            <p14:sldId id="267"/>
            <p14:sldId id="258"/>
            <p14:sldId id="260"/>
            <p14:sldId id="262"/>
            <p14:sldId id="298"/>
            <p14:sldId id="299"/>
            <p14:sldId id="300"/>
            <p14:sldId id="30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34" autoAdjust="0"/>
    <p:restoredTop sz="87829" autoAdjust="0"/>
  </p:normalViewPr>
  <p:slideViewPr>
    <p:cSldViewPr snapToGrid="0">
      <p:cViewPr varScale="1">
        <p:scale>
          <a:sx n="100" d="100"/>
          <a:sy n="100" d="100"/>
        </p:scale>
        <p:origin x="96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Hours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3F1-4039-AC21-F98A95795C6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3F1-4039-AC21-F98A95795C6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3F1-4039-AC21-F98A95795C6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3F1-4039-AC21-F98A95795C6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School</c:v>
                </c:pt>
                <c:pt idx="1">
                  <c:v>After School Activity</c:v>
                </c:pt>
                <c:pt idx="2">
                  <c:v>Dinner/Play</c:v>
                </c:pt>
                <c:pt idx="3">
                  <c:v>Sleep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</c:v>
                </c:pt>
                <c:pt idx="1">
                  <c:v>2.5</c:v>
                </c:pt>
                <c:pt idx="2">
                  <c:v>3</c:v>
                </c:pt>
                <c:pt idx="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A1-4BA3-BF3B-9CEA8A88FA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4729082160184523"/>
          <c:y val="0.92761756312772747"/>
          <c:w val="0.40945876083671362"/>
          <c:h val="6.562853316911242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image" Target="../media/image28.jp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image" Target="../media/image28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122EF0-384D-4821-BDF9-106246F60610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127ACE7D-7309-48F3-9E46-697DCDFC65BC}">
      <dgm:prSet phldrT="[Text]"/>
      <dgm:spPr/>
      <dgm:t>
        <a:bodyPr/>
        <a:lstStyle/>
        <a:p>
          <a:r>
            <a:rPr lang="en-US" dirty="0"/>
            <a:t>Allows family/friends to gather/receive information about victims</a:t>
          </a:r>
        </a:p>
      </dgm:t>
    </dgm:pt>
    <dgm:pt modelId="{EB4EB9CE-C290-42F4-9ED4-59E6DF00D40F}" type="parTrans" cxnId="{A60ED5F0-B71B-492B-BCA5-FEDF21D451DA}">
      <dgm:prSet/>
      <dgm:spPr/>
      <dgm:t>
        <a:bodyPr/>
        <a:lstStyle/>
        <a:p>
          <a:endParaRPr lang="en-US"/>
        </a:p>
      </dgm:t>
    </dgm:pt>
    <dgm:pt modelId="{3CAF28B5-3CDB-494E-BD9B-4C88A94D8A55}" type="sibTrans" cxnId="{A60ED5F0-B71B-492B-BCA5-FEDF21D451DA}">
      <dgm:prSet/>
      <dgm:spPr/>
      <dgm:t>
        <a:bodyPr/>
        <a:lstStyle/>
        <a:p>
          <a:endParaRPr lang="en-US"/>
        </a:p>
      </dgm:t>
    </dgm:pt>
    <dgm:pt modelId="{D656C36A-711D-4AC6-95F3-43074DB5BEAD}">
      <dgm:prSet phldrT="[Text]"/>
      <dgm:spPr/>
      <dgm:t>
        <a:bodyPr/>
        <a:lstStyle/>
        <a:p>
          <a:r>
            <a:rPr lang="en-US" dirty="0"/>
            <a:t>Provides death notifications as victims are identified</a:t>
          </a:r>
        </a:p>
      </dgm:t>
    </dgm:pt>
    <dgm:pt modelId="{9CF91633-8524-473A-A1BD-F111C6F9A8EB}" type="parTrans" cxnId="{9098FAF1-69C8-4218-88E3-D229AE697FB4}">
      <dgm:prSet/>
      <dgm:spPr/>
      <dgm:t>
        <a:bodyPr/>
        <a:lstStyle/>
        <a:p>
          <a:endParaRPr lang="en-US"/>
        </a:p>
      </dgm:t>
    </dgm:pt>
    <dgm:pt modelId="{82BBD6E9-C7A2-430F-B919-C914F112D612}" type="sibTrans" cxnId="{9098FAF1-69C8-4218-88E3-D229AE697FB4}">
      <dgm:prSet/>
      <dgm:spPr/>
      <dgm:t>
        <a:bodyPr/>
        <a:lstStyle/>
        <a:p>
          <a:endParaRPr lang="en-US"/>
        </a:p>
      </dgm:t>
    </dgm:pt>
    <dgm:pt modelId="{2D176BA1-428B-4BD9-B1FC-52EFED2C9DBB}">
      <dgm:prSet/>
      <dgm:spPr/>
      <dgm:t>
        <a:bodyPr/>
        <a:lstStyle/>
        <a:p>
          <a:r>
            <a:rPr lang="en-US" dirty="0"/>
            <a:t>Facilitates information sharing to support family reunification</a:t>
          </a:r>
        </a:p>
      </dgm:t>
    </dgm:pt>
    <dgm:pt modelId="{58638F55-B543-4E14-BA97-051F8F543842}" type="parTrans" cxnId="{F0995A3F-A6DD-43B4-9EB8-561A2F08A80C}">
      <dgm:prSet/>
      <dgm:spPr/>
      <dgm:t>
        <a:bodyPr/>
        <a:lstStyle/>
        <a:p>
          <a:endParaRPr lang="en-US"/>
        </a:p>
      </dgm:t>
    </dgm:pt>
    <dgm:pt modelId="{209FA83A-742A-454B-9197-36E49B8F1C60}" type="sibTrans" cxnId="{F0995A3F-A6DD-43B4-9EB8-561A2F08A80C}">
      <dgm:prSet/>
      <dgm:spPr/>
      <dgm:t>
        <a:bodyPr/>
        <a:lstStyle/>
        <a:p>
          <a:endParaRPr lang="en-US"/>
        </a:p>
      </dgm:t>
    </dgm:pt>
    <dgm:pt modelId="{35FAEEBD-C3D0-4881-8109-1901AFE269A5}">
      <dgm:prSet phldrT="[Text]"/>
      <dgm:spPr/>
      <dgm:t>
        <a:bodyPr/>
        <a:lstStyle/>
        <a:p>
          <a:r>
            <a:rPr lang="en-US" dirty="0"/>
            <a:t>Reunifies separated family members, including unaccompanied minors</a:t>
          </a:r>
        </a:p>
      </dgm:t>
    </dgm:pt>
    <dgm:pt modelId="{1E7326A8-5B95-49E0-8286-8D7139CE9F47}" type="parTrans" cxnId="{2731ACAB-1AD6-41ED-9D70-39000802A7CE}">
      <dgm:prSet/>
      <dgm:spPr/>
      <dgm:t>
        <a:bodyPr/>
        <a:lstStyle/>
        <a:p>
          <a:endParaRPr lang="en-US"/>
        </a:p>
      </dgm:t>
    </dgm:pt>
    <dgm:pt modelId="{7DB32049-E251-49DB-856A-F0E8D421773A}" type="sibTrans" cxnId="{2731ACAB-1AD6-41ED-9D70-39000802A7CE}">
      <dgm:prSet/>
      <dgm:spPr/>
      <dgm:t>
        <a:bodyPr/>
        <a:lstStyle/>
        <a:p>
          <a:endParaRPr lang="en-US"/>
        </a:p>
      </dgm:t>
    </dgm:pt>
    <dgm:pt modelId="{C3737A03-8AF3-4B1F-A066-3A1EC94EFBBB}">
      <dgm:prSet phldrT="[Text]"/>
      <dgm:spPr/>
      <dgm:t>
        <a:bodyPr/>
        <a:lstStyle/>
        <a:p>
          <a:r>
            <a:rPr lang="en-US" dirty="0"/>
            <a:t>Protects families from media inquiries and curiosity-seekers</a:t>
          </a:r>
        </a:p>
      </dgm:t>
    </dgm:pt>
    <dgm:pt modelId="{DBE1CFA9-5FDE-49BD-982C-FEBBA5263389}" type="parTrans" cxnId="{F7DBEFD5-C485-47E7-A582-AADD1B1A55DD}">
      <dgm:prSet/>
      <dgm:spPr/>
      <dgm:t>
        <a:bodyPr/>
        <a:lstStyle/>
        <a:p>
          <a:endParaRPr lang="en-US"/>
        </a:p>
      </dgm:t>
    </dgm:pt>
    <dgm:pt modelId="{B9B77B8B-D7D9-4289-993F-18F618E44125}" type="sibTrans" cxnId="{F7DBEFD5-C485-47E7-A582-AADD1B1A55DD}">
      <dgm:prSet/>
      <dgm:spPr/>
      <dgm:t>
        <a:bodyPr/>
        <a:lstStyle/>
        <a:p>
          <a:endParaRPr lang="en-US"/>
        </a:p>
      </dgm:t>
    </dgm:pt>
    <dgm:pt modelId="{B7EF0D23-8BDA-417E-9BD5-1BD6DF4FC3D8}">
      <dgm:prSet phldrT="[Text]"/>
      <dgm:spPr/>
      <dgm:t>
        <a:bodyPr/>
        <a:lstStyle/>
        <a:p>
          <a:r>
            <a:rPr lang="en-US" dirty="0"/>
            <a:t>Refers families to long-term services</a:t>
          </a:r>
        </a:p>
      </dgm:t>
    </dgm:pt>
    <dgm:pt modelId="{2769DDF8-0027-4559-86A1-341A2E793CCB}" type="parTrans" cxnId="{23712299-071E-464E-BA98-7E6203A077F1}">
      <dgm:prSet/>
      <dgm:spPr/>
      <dgm:t>
        <a:bodyPr/>
        <a:lstStyle/>
        <a:p>
          <a:endParaRPr lang="en-US"/>
        </a:p>
      </dgm:t>
    </dgm:pt>
    <dgm:pt modelId="{FEB3D5E7-883A-4E68-883A-4F3C366F038E}" type="sibTrans" cxnId="{23712299-071E-464E-BA98-7E6203A077F1}">
      <dgm:prSet/>
      <dgm:spPr/>
      <dgm:t>
        <a:bodyPr/>
        <a:lstStyle/>
        <a:p>
          <a:endParaRPr lang="en-US"/>
        </a:p>
      </dgm:t>
    </dgm:pt>
    <dgm:pt modelId="{964CC9FA-779F-43D9-88A7-3DE53080C66B}" type="pres">
      <dgm:prSet presAssocID="{44122EF0-384D-4821-BDF9-106246F60610}" presName="Name0" presStyleCnt="0">
        <dgm:presLayoutVars>
          <dgm:dir/>
          <dgm:resizeHandles val="exact"/>
        </dgm:presLayoutVars>
      </dgm:prSet>
      <dgm:spPr/>
    </dgm:pt>
    <dgm:pt modelId="{A0807DC6-7501-43A1-A495-CFF9B9FA4086}" type="pres">
      <dgm:prSet presAssocID="{44122EF0-384D-4821-BDF9-106246F60610}" presName="bkgdShp" presStyleLbl="alignAccFollowNode1" presStyleIdx="0" presStyleCnt="1"/>
      <dgm:spPr/>
    </dgm:pt>
    <dgm:pt modelId="{ECF53FD8-608B-4D1A-B5C8-D65818DDB9B1}" type="pres">
      <dgm:prSet presAssocID="{44122EF0-384D-4821-BDF9-106246F60610}" presName="linComp" presStyleCnt="0"/>
      <dgm:spPr/>
    </dgm:pt>
    <dgm:pt modelId="{38804A3D-51F8-4D70-B33A-A78C3BD28C12}" type="pres">
      <dgm:prSet presAssocID="{127ACE7D-7309-48F3-9E46-697DCDFC65BC}" presName="compNode" presStyleCnt="0"/>
      <dgm:spPr/>
    </dgm:pt>
    <dgm:pt modelId="{D7CEE5FF-92C5-4084-9283-ED189296729C}" type="pres">
      <dgm:prSet presAssocID="{127ACE7D-7309-48F3-9E46-697DCDFC65BC}" presName="node" presStyleLbl="node1" presStyleIdx="0" presStyleCnt="6">
        <dgm:presLayoutVars>
          <dgm:bulletEnabled val="1"/>
        </dgm:presLayoutVars>
      </dgm:prSet>
      <dgm:spPr/>
    </dgm:pt>
    <dgm:pt modelId="{C1E2EB63-910E-4650-9FFB-462C584847FE}" type="pres">
      <dgm:prSet presAssocID="{127ACE7D-7309-48F3-9E46-697DCDFC65BC}" presName="invisiNode" presStyleLbl="node1" presStyleIdx="0" presStyleCnt="6"/>
      <dgm:spPr/>
    </dgm:pt>
    <dgm:pt modelId="{011BA118-B37E-4313-8E11-9BF3C94E151F}" type="pres">
      <dgm:prSet presAssocID="{127ACE7D-7309-48F3-9E46-697DCDFC65BC}" presName="imagNode" presStyleLbl="fgImgPlace1" presStyleIdx="0" presStyleCnt="6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20000" b="-20000"/>
          </a:stretch>
        </a:blipFill>
      </dgm:spPr>
      <dgm:extLst>
        <a:ext uri="{E40237B7-FDA0-4F09-8148-C483321AD2D9}">
          <dgm14:cNvPr xmlns:dgm14="http://schemas.microsoft.com/office/drawing/2010/diagram" id="0" name="" descr="Information with solid fill"/>
        </a:ext>
      </dgm:extLst>
    </dgm:pt>
    <dgm:pt modelId="{E87183E7-F3F6-4703-BA9A-6DD980FF8145}" type="pres">
      <dgm:prSet presAssocID="{3CAF28B5-3CDB-494E-BD9B-4C88A94D8A55}" presName="sibTrans" presStyleLbl="sibTrans2D1" presStyleIdx="0" presStyleCnt="0"/>
      <dgm:spPr/>
    </dgm:pt>
    <dgm:pt modelId="{12E8F10A-F67B-4E6A-8A01-A6D8ADE3179A}" type="pres">
      <dgm:prSet presAssocID="{35FAEEBD-C3D0-4881-8109-1901AFE269A5}" presName="compNode" presStyleCnt="0"/>
      <dgm:spPr/>
    </dgm:pt>
    <dgm:pt modelId="{67464502-55A4-4D3F-8521-0A389F94E618}" type="pres">
      <dgm:prSet presAssocID="{35FAEEBD-C3D0-4881-8109-1901AFE269A5}" presName="node" presStyleLbl="node1" presStyleIdx="1" presStyleCnt="6">
        <dgm:presLayoutVars>
          <dgm:bulletEnabled val="1"/>
        </dgm:presLayoutVars>
      </dgm:prSet>
      <dgm:spPr/>
    </dgm:pt>
    <dgm:pt modelId="{420B094F-E637-46B2-BFB7-94AAC0382807}" type="pres">
      <dgm:prSet presAssocID="{35FAEEBD-C3D0-4881-8109-1901AFE269A5}" presName="invisiNode" presStyleLbl="node1" presStyleIdx="1" presStyleCnt="6"/>
      <dgm:spPr/>
    </dgm:pt>
    <dgm:pt modelId="{8EF2FF09-8EEF-4430-81BB-451EDA203899}" type="pres">
      <dgm:prSet presAssocID="{35FAEEBD-C3D0-4881-8109-1901AFE269A5}" presName="imagNode" presStyleLbl="fgImgPlac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9000" b="-9000"/>
          </a:stretch>
        </a:blipFill>
      </dgm:spPr>
      <dgm:extLst>
        <a:ext uri="{E40237B7-FDA0-4F09-8148-C483321AD2D9}">
          <dgm14:cNvPr xmlns:dgm14="http://schemas.microsoft.com/office/drawing/2010/diagram" id="0" name="" descr="Home1 with solid fill"/>
        </a:ext>
      </dgm:extLst>
    </dgm:pt>
    <dgm:pt modelId="{A918994E-8431-4FEB-9ED8-B15298D1B8BE}" type="pres">
      <dgm:prSet presAssocID="{7DB32049-E251-49DB-856A-F0E8D421773A}" presName="sibTrans" presStyleLbl="sibTrans2D1" presStyleIdx="0" presStyleCnt="0"/>
      <dgm:spPr/>
    </dgm:pt>
    <dgm:pt modelId="{A6B8DA99-9614-42DC-A5DF-425894923125}" type="pres">
      <dgm:prSet presAssocID="{2D176BA1-428B-4BD9-B1FC-52EFED2C9DBB}" presName="compNode" presStyleCnt="0"/>
      <dgm:spPr/>
    </dgm:pt>
    <dgm:pt modelId="{73A95C86-074E-47D7-B784-4D1D2F528ECC}" type="pres">
      <dgm:prSet presAssocID="{2D176BA1-428B-4BD9-B1FC-52EFED2C9DBB}" presName="node" presStyleLbl="node1" presStyleIdx="2" presStyleCnt="6">
        <dgm:presLayoutVars>
          <dgm:bulletEnabled val="1"/>
        </dgm:presLayoutVars>
      </dgm:prSet>
      <dgm:spPr/>
    </dgm:pt>
    <dgm:pt modelId="{89C297F6-9EFF-4907-BB4D-F217BA1DAD90}" type="pres">
      <dgm:prSet presAssocID="{2D176BA1-428B-4BD9-B1FC-52EFED2C9DBB}" presName="invisiNode" presStyleLbl="node1" presStyleIdx="2" presStyleCnt="6"/>
      <dgm:spPr/>
    </dgm:pt>
    <dgm:pt modelId="{AAB811E8-5588-4D8C-BA46-A9C6FB7F5055}" type="pres">
      <dgm:prSet presAssocID="{2D176BA1-428B-4BD9-B1FC-52EFED2C9DBB}" presName="imagNode" presStyleLbl="fgImgPlac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20000" b="-20000"/>
          </a:stretch>
        </a:blipFill>
      </dgm:spPr>
      <dgm:extLst>
        <a:ext uri="{E40237B7-FDA0-4F09-8148-C483321AD2D9}">
          <dgm14:cNvPr xmlns:dgm14="http://schemas.microsoft.com/office/drawing/2010/diagram" id="0" name="" descr="Influencer with solid fill"/>
        </a:ext>
      </dgm:extLst>
    </dgm:pt>
    <dgm:pt modelId="{B7238EC2-FB2F-44D3-8713-CF6864E02633}" type="pres">
      <dgm:prSet presAssocID="{209FA83A-742A-454B-9197-36E49B8F1C60}" presName="sibTrans" presStyleLbl="sibTrans2D1" presStyleIdx="0" presStyleCnt="0"/>
      <dgm:spPr/>
    </dgm:pt>
    <dgm:pt modelId="{023E196E-FA11-4223-B029-231F54FE0F94}" type="pres">
      <dgm:prSet presAssocID="{D656C36A-711D-4AC6-95F3-43074DB5BEAD}" presName="compNode" presStyleCnt="0"/>
      <dgm:spPr/>
    </dgm:pt>
    <dgm:pt modelId="{C904AEEB-DA78-4F48-A08C-9230E0994308}" type="pres">
      <dgm:prSet presAssocID="{D656C36A-711D-4AC6-95F3-43074DB5BEAD}" presName="node" presStyleLbl="node1" presStyleIdx="3" presStyleCnt="6">
        <dgm:presLayoutVars>
          <dgm:bulletEnabled val="1"/>
        </dgm:presLayoutVars>
      </dgm:prSet>
      <dgm:spPr/>
    </dgm:pt>
    <dgm:pt modelId="{F774AEA2-1EF8-4088-90E3-261A253261DE}" type="pres">
      <dgm:prSet presAssocID="{D656C36A-711D-4AC6-95F3-43074DB5BEAD}" presName="invisiNode" presStyleLbl="node1" presStyleIdx="3" presStyleCnt="6"/>
      <dgm:spPr/>
    </dgm:pt>
    <dgm:pt modelId="{724195F9-66EB-434C-A450-F48EAA482450}" type="pres">
      <dgm:prSet presAssocID="{D656C36A-711D-4AC6-95F3-43074DB5BEAD}" presName="imagNode" presStyleLbl="fgImgPlac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t="-20000" b="-20000"/>
          </a:stretch>
        </a:blipFill>
      </dgm:spPr>
      <dgm:extLst>
        <a:ext uri="{E40237B7-FDA0-4F09-8148-C483321AD2D9}">
          <dgm14:cNvPr xmlns:dgm14="http://schemas.microsoft.com/office/drawing/2010/diagram" id="0" name="" descr="Skull with solid fill"/>
        </a:ext>
      </dgm:extLst>
    </dgm:pt>
    <dgm:pt modelId="{876F1520-F130-4E35-A33D-E55FD8FDC2D4}" type="pres">
      <dgm:prSet presAssocID="{82BBD6E9-C7A2-430F-B919-C914F112D612}" presName="sibTrans" presStyleLbl="sibTrans2D1" presStyleIdx="0" presStyleCnt="0"/>
      <dgm:spPr/>
    </dgm:pt>
    <dgm:pt modelId="{36DBA282-CA78-4987-8BD9-3E3C873C85AF}" type="pres">
      <dgm:prSet presAssocID="{C3737A03-8AF3-4B1F-A066-3A1EC94EFBBB}" presName="compNode" presStyleCnt="0"/>
      <dgm:spPr/>
    </dgm:pt>
    <dgm:pt modelId="{9AA6151C-CA25-4274-B8E6-675F2BC183B2}" type="pres">
      <dgm:prSet presAssocID="{C3737A03-8AF3-4B1F-A066-3A1EC94EFBBB}" presName="node" presStyleLbl="node1" presStyleIdx="4" presStyleCnt="6">
        <dgm:presLayoutVars>
          <dgm:bulletEnabled val="1"/>
        </dgm:presLayoutVars>
      </dgm:prSet>
      <dgm:spPr/>
    </dgm:pt>
    <dgm:pt modelId="{F8A3444B-5281-401B-9687-396B726AAF00}" type="pres">
      <dgm:prSet presAssocID="{C3737A03-8AF3-4B1F-A066-3A1EC94EFBBB}" presName="invisiNode" presStyleLbl="node1" presStyleIdx="4" presStyleCnt="6"/>
      <dgm:spPr/>
    </dgm:pt>
    <dgm:pt modelId="{8677E908-1988-4490-B701-297F5FD1B2F6}" type="pres">
      <dgm:prSet presAssocID="{C3737A03-8AF3-4B1F-A066-3A1EC94EFBBB}" presName="imagNode" presStyleLbl="fgImgPlace1" presStyleIdx="4" presStyleCnt="6"/>
      <dgm:spPr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 t="-9000" b="-9000"/>
          </a:stretch>
        </a:blipFill>
      </dgm:spPr>
      <dgm:extLst>
        <a:ext uri="{E40237B7-FDA0-4F09-8148-C483321AD2D9}">
          <dgm14:cNvPr xmlns:dgm14="http://schemas.microsoft.com/office/drawing/2010/diagram" id="0" name="" descr="Video camera with solid fill"/>
        </a:ext>
      </dgm:extLst>
    </dgm:pt>
    <dgm:pt modelId="{1E7E4C4D-EC96-4B93-A078-460A96E90CF5}" type="pres">
      <dgm:prSet presAssocID="{B9B77B8B-D7D9-4289-993F-18F618E44125}" presName="sibTrans" presStyleLbl="sibTrans2D1" presStyleIdx="0" presStyleCnt="0"/>
      <dgm:spPr/>
    </dgm:pt>
    <dgm:pt modelId="{3FF9FCA7-D1E6-4228-8E88-537EE36CBE0D}" type="pres">
      <dgm:prSet presAssocID="{B7EF0D23-8BDA-417E-9BD5-1BD6DF4FC3D8}" presName="compNode" presStyleCnt="0"/>
      <dgm:spPr/>
    </dgm:pt>
    <dgm:pt modelId="{240C57D0-F117-4549-93EC-9D67D6E0F86A}" type="pres">
      <dgm:prSet presAssocID="{B7EF0D23-8BDA-417E-9BD5-1BD6DF4FC3D8}" presName="node" presStyleLbl="node1" presStyleIdx="5" presStyleCnt="6">
        <dgm:presLayoutVars>
          <dgm:bulletEnabled val="1"/>
        </dgm:presLayoutVars>
      </dgm:prSet>
      <dgm:spPr/>
    </dgm:pt>
    <dgm:pt modelId="{F77129C4-7EBF-42ED-A78D-DEEFEFB7E407}" type="pres">
      <dgm:prSet presAssocID="{B7EF0D23-8BDA-417E-9BD5-1BD6DF4FC3D8}" presName="invisiNode" presStyleLbl="node1" presStyleIdx="5" presStyleCnt="6"/>
      <dgm:spPr/>
    </dgm:pt>
    <dgm:pt modelId="{A2291832-80B6-4ADD-AE6F-C7C07BE9E4B8}" type="pres">
      <dgm:prSet presAssocID="{B7EF0D23-8BDA-417E-9BD5-1BD6DF4FC3D8}" presName="imagNode" presStyleLbl="fgImgPlac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 t="-9000" b="-9000"/>
          </a:stretch>
        </a:blipFill>
      </dgm:spPr>
      <dgm:extLst>
        <a:ext uri="{E40237B7-FDA0-4F09-8148-C483321AD2D9}">
          <dgm14:cNvPr xmlns:dgm14="http://schemas.microsoft.com/office/drawing/2010/diagram" id="0" name="" descr="Receiver with solid fill"/>
        </a:ext>
      </dgm:extLst>
    </dgm:pt>
  </dgm:ptLst>
  <dgm:cxnLst>
    <dgm:cxn modelId="{50F85808-8A4A-40C9-9050-276B6DD88F2B}" type="presOf" srcId="{82BBD6E9-C7A2-430F-B919-C914F112D612}" destId="{876F1520-F130-4E35-A33D-E55FD8FDC2D4}" srcOrd="0" destOrd="0" presId="urn:microsoft.com/office/officeart/2005/8/layout/pList2"/>
    <dgm:cxn modelId="{D756EC0B-FA20-4954-9F0F-1B51DD41F9CA}" type="presOf" srcId="{35FAEEBD-C3D0-4881-8109-1901AFE269A5}" destId="{67464502-55A4-4D3F-8521-0A389F94E618}" srcOrd="0" destOrd="0" presId="urn:microsoft.com/office/officeart/2005/8/layout/pList2"/>
    <dgm:cxn modelId="{21424C13-9777-4FB4-B491-D27B7C6A18A0}" type="presOf" srcId="{209FA83A-742A-454B-9197-36E49B8F1C60}" destId="{B7238EC2-FB2F-44D3-8713-CF6864E02633}" srcOrd="0" destOrd="0" presId="urn:microsoft.com/office/officeart/2005/8/layout/pList2"/>
    <dgm:cxn modelId="{4E6F9513-A8DA-44EB-855C-6B8C1FE64F4C}" type="presOf" srcId="{2D176BA1-428B-4BD9-B1FC-52EFED2C9DBB}" destId="{73A95C86-074E-47D7-B784-4D1D2F528ECC}" srcOrd="0" destOrd="0" presId="urn:microsoft.com/office/officeart/2005/8/layout/pList2"/>
    <dgm:cxn modelId="{F0995A3F-A6DD-43B4-9EB8-561A2F08A80C}" srcId="{44122EF0-384D-4821-BDF9-106246F60610}" destId="{2D176BA1-428B-4BD9-B1FC-52EFED2C9DBB}" srcOrd="2" destOrd="0" parTransId="{58638F55-B543-4E14-BA97-051F8F543842}" sibTransId="{209FA83A-742A-454B-9197-36E49B8F1C60}"/>
    <dgm:cxn modelId="{DA16A040-EEE7-464B-876E-A83A2E1ED64A}" type="presOf" srcId="{44122EF0-384D-4821-BDF9-106246F60610}" destId="{964CC9FA-779F-43D9-88A7-3DE53080C66B}" srcOrd="0" destOrd="0" presId="urn:microsoft.com/office/officeart/2005/8/layout/pList2"/>
    <dgm:cxn modelId="{2E323A60-07B4-4BAB-8C66-ACA7BE9C0F58}" type="presOf" srcId="{3CAF28B5-3CDB-494E-BD9B-4C88A94D8A55}" destId="{E87183E7-F3F6-4703-BA9A-6DD980FF8145}" srcOrd="0" destOrd="0" presId="urn:microsoft.com/office/officeart/2005/8/layout/pList2"/>
    <dgm:cxn modelId="{60BDC955-B782-4337-BDF8-B0885B0CA953}" type="presOf" srcId="{B7EF0D23-8BDA-417E-9BD5-1BD6DF4FC3D8}" destId="{240C57D0-F117-4549-93EC-9D67D6E0F86A}" srcOrd="0" destOrd="0" presId="urn:microsoft.com/office/officeart/2005/8/layout/pList2"/>
    <dgm:cxn modelId="{23712299-071E-464E-BA98-7E6203A077F1}" srcId="{44122EF0-384D-4821-BDF9-106246F60610}" destId="{B7EF0D23-8BDA-417E-9BD5-1BD6DF4FC3D8}" srcOrd="5" destOrd="0" parTransId="{2769DDF8-0027-4559-86A1-341A2E793CCB}" sibTransId="{FEB3D5E7-883A-4E68-883A-4F3C366F038E}"/>
    <dgm:cxn modelId="{2C0D2B9A-D242-486E-A633-34ECD80ADA47}" type="presOf" srcId="{127ACE7D-7309-48F3-9E46-697DCDFC65BC}" destId="{D7CEE5FF-92C5-4084-9283-ED189296729C}" srcOrd="0" destOrd="0" presId="urn:microsoft.com/office/officeart/2005/8/layout/pList2"/>
    <dgm:cxn modelId="{19C62F9B-F700-488C-9E18-2FC80E6227E8}" type="presOf" srcId="{C3737A03-8AF3-4B1F-A066-3A1EC94EFBBB}" destId="{9AA6151C-CA25-4274-B8E6-675F2BC183B2}" srcOrd="0" destOrd="0" presId="urn:microsoft.com/office/officeart/2005/8/layout/pList2"/>
    <dgm:cxn modelId="{2731ACAB-1AD6-41ED-9D70-39000802A7CE}" srcId="{44122EF0-384D-4821-BDF9-106246F60610}" destId="{35FAEEBD-C3D0-4881-8109-1901AFE269A5}" srcOrd="1" destOrd="0" parTransId="{1E7326A8-5B95-49E0-8286-8D7139CE9F47}" sibTransId="{7DB32049-E251-49DB-856A-F0E8D421773A}"/>
    <dgm:cxn modelId="{D110EEC1-4976-40E1-B947-3C4AE180DA53}" type="presOf" srcId="{7DB32049-E251-49DB-856A-F0E8D421773A}" destId="{A918994E-8431-4FEB-9ED8-B15298D1B8BE}" srcOrd="0" destOrd="0" presId="urn:microsoft.com/office/officeart/2005/8/layout/pList2"/>
    <dgm:cxn modelId="{1CE3FEC9-D21B-43F9-8643-07314149926A}" type="presOf" srcId="{D656C36A-711D-4AC6-95F3-43074DB5BEAD}" destId="{C904AEEB-DA78-4F48-A08C-9230E0994308}" srcOrd="0" destOrd="0" presId="urn:microsoft.com/office/officeart/2005/8/layout/pList2"/>
    <dgm:cxn modelId="{F7DBEFD5-C485-47E7-A582-AADD1B1A55DD}" srcId="{44122EF0-384D-4821-BDF9-106246F60610}" destId="{C3737A03-8AF3-4B1F-A066-3A1EC94EFBBB}" srcOrd="4" destOrd="0" parTransId="{DBE1CFA9-5FDE-49BD-982C-FEBBA5263389}" sibTransId="{B9B77B8B-D7D9-4289-993F-18F618E44125}"/>
    <dgm:cxn modelId="{A60ED5F0-B71B-492B-BCA5-FEDF21D451DA}" srcId="{44122EF0-384D-4821-BDF9-106246F60610}" destId="{127ACE7D-7309-48F3-9E46-697DCDFC65BC}" srcOrd="0" destOrd="0" parTransId="{EB4EB9CE-C290-42F4-9ED4-59E6DF00D40F}" sibTransId="{3CAF28B5-3CDB-494E-BD9B-4C88A94D8A55}"/>
    <dgm:cxn modelId="{9098FAF1-69C8-4218-88E3-D229AE697FB4}" srcId="{44122EF0-384D-4821-BDF9-106246F60610}" destId="{D656C36A-711D-4AC6-95F3-43074DB5BEAD}" srcOrd="3" destOrd="0" parTransId="{9CF91633-8524-473A-A1BD-F111C6F9A8EB}" sibTransId="{82BBD6E9-C7A2-430F-B919-C914F112D612}"/>
    <dgm:cxn modelId="{1DC6A9FF-2B48-461E-B476-FFBFF76F3244}" type="presOf" srcId="{B9B77B8B-D7D9-4289-993F-18F618E44125}" destId="{1E7E4C4D-EC96-4B93-A078-460A96E90CF5}" srcOrd="0" destOrd="0" presId="urn:microsoft.com/office/officeart/2005/8/layout/pList2"/>
    <dgm:cxn modelId="{2F32EA6B-C7D9-4E22-B3D1-E197B2499299}" type="presParOf" srcId="{964CC9FA-779F-43D9-88A7-3DE53080C66B}" destId="{A0807DC6-7501-43A1-A495-CFF9B9FA4086}" srcOrd="0" destOrd="0" presId="urn:microsoft.com/office/officeart/2005/8/layout/pList2"/>
    <dgm:cxn modelId="{CA5214A3-1CDE-450C-AAEB-831705B0F0C5}" type="presParOf" srcId="{964CC9FA-779F-43D9-88A7-3DE53080C66B}" destId="{ECF53FD8-608B-4D1A-B5C8-D65818DDB9B1}" srcOrd="1" destOrd="0" presId="urn:microsoft.com/office/officeart/2005/8/layout/pList2"/>
    <dgm:cxn modelId="{95CE27D4-6293-43D0-9B7A-B442E434CDBB}" type="presParOf" srcId="{ECF53FD8-608B-4D1A-B5C8-D65818DDB9B1}" destId="{38804A3D-51F8-4D70-B33A-A78C3BD28C12}" srcOrd="0" destOrd="0" presId="urn:microsoft.com/office/officeart/2005/8/layout/pList2"/>
    <dgm:cxn modelId="{28FF8AA4-40D2-48BB-8063-7A06F5DAC173}" type="presParOf" srcId="{38804A3D-51F8-4D70-B33A-A78C3BD28C12}" destId="{D7CEE5FF-92C5-4084-9283-ED189296729C}" srcOrd="0" destOrd="0" presId="urn:microsoft.com/office/officeart/2005/8/layout/pList2"/>
    <dgm:cxn modelId="{41B28CB0-3EAF-4C07-AE16-AFD8DCE902CF}" type="presParOf" srcId="{38804A3D-51F8-4D70-B33A-A78C3BD28C12}" destId="{C1E2EB63-910E-4650-9FFB-462C584847FE}" srcOrd="1" destOrd="0" presId="urn:microsoft.com/office/officeart/2005/8/layout/pList2"/>
    <dgm:cxn modelId="{539DD4F4-85BD-45D9-9318-F8754BB82B2B}" type="presParOf" srcId="{38804A3D-51F8-4D70-B33A-A78C3BD28C12}" destId="{011BA118-B37E-4313-8E11-9BF3C94E151F}" srcOrd="2" destOrd="0" presId="urn:microsoft.com/office/officeart/2005/8/layout/pList2"/>
    <dgm:cxn modelId="{1800AF07-BA2A-4403-86E3-A4724BD16E44}" type="presParOf" srcId="{ECF53FD8-608B-4D1A-B5C8-D65818DDB9B1}" destId="{E87183E7-F3F6-4703-BA9A-6DD980FF8145}" srcOrd="1" destOrd="0" presId="urn:microsoft.com/office/officeart/2005/8/layout/pList2"/>
    <dgm:cxn modelId="{15F4907F-F791-4F73-BEC0-CFC3B5707297}" type="presParOf" srcId="{ECF53FD8-608B-4D1A-B5C8-D65818DDB9B1}" destId="{12E8F10A-F67B-4E6A-8A01-A6D8ADE3179A}" srcOrd="2" destOrd="0" presId="urn:microsoft.com/office/officeart/2005/8/layout/pList2"/>
    <dgm:cxn modelId="{1F09A372-520D-4B5D-BD54-BF6A144541BD}" type="presParOf" srcId="{12E8F10A-F67B-4E6A-8A01-A6D8ADE3179A}" destId="{67464502-55A4-4D3F-8521-0A389F94E618}" srcOrd="0" destOrd="0" presId="urn:microsoft.com/office/officeart/2005/8/layout/pList2"/>
    <dgm:cxn modelId="{F5AF7692-E19A-435A-A07A-DAAD1C669E38}" type="presParOf" srcId="{12E8F10A-F67B-4E6A-8A01-A6D8ADE3179A}" destId="{420B094F-E637-46B2-BFB7-94AAC0382807}" srcOrd="1" destOrd="0" presId="urn:microsoft.com/office/officeart/2005/8/layout/pList2"/>
    <dgm:cxn modelId="{06C275E6-E9C1-4234-BD24-20E13FAA2BA6}" type="presParOf" srcId="{12E8F10A-F67B-4E6A-8A01-A6D8ADE3179A}" destId="{8EF2FF09-8EEF-4430-81BB-451EDA203899}" srcOrd="2" destOrd="0" presId="urn:microsoft.com/office/officeart/2005/8/layout/pList2"/>
    <dgm:cxn modelId="{DD7499A1-72C4-4059-829E-207F802F3080}" type="presParOf" srcId="{ECF53FD8-608B-4D1A-B5C8-D65818DDB9B1}" destId="{A918994E-8431-4FEB-9ED8-B15298D1B8BE}" srcOrd="3" destOrd="0" presId="urn:microsoft.com/office/officeart/2005/8/layout/pList2"/>
    <dgm:cxn modelId="{9B9DABB5-87E2-4ABB-9FD6-F4993AAD0BE1}" type="presParOf" srcId="{ECF53FD8-608B-4D1A-B5C8-D65818DDB9B1}" destId="{A6B8DA99-9614-42DC-A5DF-425894923125}" srcOrd="4" destOrd="0" presId="urn:microsoft.com/office/officeart/2005/8/layout/pList2"/>
    <dgm:cxn modelId="{84B88CCB-D513-47E1-B9EB-8EA312E2549E}" type="presParOf" srcId="{A6B8DA99-9614-42DC-A5DF-425894923125}" destId="{73A95C86-074E-47D7-B784-4D1D2F528ECC}" srcOrd="0" destOrd="0" presId="urn:microsoft.com/office/officeart/2005/8/layout/pList2"/>
    <dgm:cxn modelId="{1305A9AE-27E9-46D9-B881-AE81C5A05414}" type="presParOf" srcId="{A6B8DA99-9614-42DC-A5DF-425894923125}" destId="{89C297F6-9EFF-4907-BB4D-F217BA1DAD90}" srcOrd="1" destOrd="0" presId="urn:microsoft.com/office/officeart/2005/8/layout/pList2"/>
    <dgm:cxn modelId="{FCA463C5-AEBF-4030-8D9E-4E00B893B55A}" type="presParOf" srcId="{A6B8DA99-9614-42DC-A5DF-425894923125}" destId="{AAB811E8-5588-4D8C-BA46-A9C6FB7F5055}" srcOrd="2" destOrd="0" presId="urn:microsoft.com/office/officeart/2005/8/layout/pList2"/>
    <dgm:cxn modelId="{398D5788-D4E1-4F9C-BB29-263CFE8C7338}" type="presParOf" srcId="{ECF53FD8-608B-4D1A-B5C8-D65818DDB9B1}" destId="{B7238EC2-FB2F-44D3-8713-CF6864E02633}" srcOrd="5" destOrd="0" presId="urn:microsoft.com/office/officeart/2005/8/layout/pList2"/>
    <dgm:cxn modelId="{1026AE6E-5900-4DE8-8D4C-1CD5481D9707}" type="presParOf" srcId="{ECF53FD8-608B-4D1A-B5C8-D65818DDB9B1}" destId="{023E196E-FA11-4223-B029-231F54FE0F94}" srcOrd="6" destOrd="0" presId="urn:microsoft.com/office/officeart/2005/8/layout/pList2"/>
    <dgm:cxn modelId="{A4AD37E5-71D9-4FC4-BCA2-178EF3041FC8}" type="presParOf" srcId="{023E196E-FA11-4223-B029-231F54FE0F94}" destId="{C904AEEB-DA78-4F48-A08C-9230E0994308}" srcOrd="0" destOrd="0" presId="urn:microsoft.com/office/officeart/2005/8/layout/pList2"/>
    <dgm:cxn modelId="{0B2E1FE8-55D0-43F4-81E7-41A3228B1040}" type="presParOf" srcId="{023E196E-FA11-4223-B029-231F54FE0F94}" destId="{F774AEA2-1EF8-4088-90E3-261A253261DE}" srcOrd="1" destOrd="0" presId="urn:microsoft.com/office/officeart/2005/8/layout/pList2"/>
    <dgm:cxn modelId="{4388DDE1-15D4-4B5B-8BE6-93E774CDA614}" type="presParOf" srcId="{023E196E-FA11-4223-B029-231F54FE0F94}" destId="{724195F9-66EB-434C-A450-F48EAA482450}" srcOrd="2" destOrd="0" presId="urn:microsoft.com/office/officeart/2005/8/layout/pList2"/>
    <dgm:cxn modelId="{EA5285E2-5141-4020-A148-88B63A2F07E9}" type="presParOf" srcId="{ECF53FD8-608B-4D1A-B5C8-D65818DDB9B1}" destId="{876F1520-F130-4E35-A33D-E55FD8FDC2D4}" srcOrd="7" destOrd="0" presId="urn:microsoft.com/office/officeart/2005/8/layout/pList2"/>
    <dgm:cxn modelId="{357709F6-DC66-404E-BF15-84F1B8E5C553}" type="presParOf" srcId="{ECF53FD8-608B-4D1A-B5C8-D65818DDB9B1}" destId="{36DBA282-CA78-4987-8BD9-3E3C873C85AF}" srcOrd="8" destOrd="0" presId="urn:microsoft.com/office/officeart/2005/8/layout/pList2"/>
    <dgm:cxn modelId="{0756612E-79E9-41AF-85A3-99674B714763}" type="presParOf" srcId="{36DBA282-CA78-4987-8BD9-3E3C873C85AF}" destId="{9AA6151C-CA25-4274-B8E6-675F2BC183B2}" srcOrd="0" destOrd="0" presId="urn:microsoft.com/office/officeart/2005/8/layout/pList2"/>
    <dgm:cxn modelId="{0C193729-8A36-4C19-885B-E97B2986F6AB}" type="presParOf" srcId="{36DBA282-CA78-4987-8BD9-3E3C873C85AF}" destId="{F8A3444B-5281-401B-9687-396B726AAF00}" srcOrd="1" destOrd="0" presId="urn:microsoft.com/office/officeart/2005/8/layout/pList2"/>
    <dgm:cxn modelId="{16CCFFC8-53FF-4E68-9533-7CD4A83BA128}" type="presParOf" srcId="{36DBA282-CA78-4987-8BD9-3E3C873C85AF}" destId="{8677E908-1988-4490-B701-297F5FD1B2F6}" srcOrd="2" destOrd="0" presId="urn:microsoft.com/office/officeart/2005/8/layout/pList2"/>
    <dgm:cxn modelId="{8E32BD7D-983A-4951-8259-A69B2ECFD5AA}" type="presParOf" srcId="{ECF53FD8-608B-4D1A-B5C8-D65818DDB9B1}" destId="{1E7E4C4D-EC96-4B93-A078-460A96E90CF5}" srcOrd="9" destOrd="0" presId="urn:microsoft.com/office/officeart/2005/8/layout/pList2"/>
    <dgm:cxn modelId="{58A5B5E2-BB18-498E-A99E-37FBC8060D13}" type="presParOf" srcId="{ECF53FD8-608B-4D1A-B5C8-D65818DDB9B1}" destId="{3FF9FCA7-D1E6-4228-8E88-537EE36CBE0D}" srcOrd="10" destOrd="0" presId="urn:microsoft.com/office/officeart/2005/8/layout/pList2"/>
    <dgm:cxn modelId="{69BC490E-0675-41B1-9F1A-1620F6FD0D6E}" type="presParOf" srcId="{3FF9FCA7-D1E6-4228-8E88-537EE36CBE0D}" destId="{240C57D0-F117-4549-93EC-9D67D6E0F86A}" srcOrd="0" destOrd="0" presId="urn:microsoft.com/office/officeart/2005/8/layout/pList2"/>
    <dgm:cxn modelId="{32B38614-86BC-47C8-AB6F-73AE70F1889E}" type="presParOf" srcId="{3FF9FCA7-D1E6-4228-8E88-537EE36CBE0D}" destId="{F77129C4-7EBF-42ED-A78D-DEEFEFB7E407}" srcOrd="1" destOrd="0" presId="urn:microsoft.com/office/officeart/2005/8/layout/pList2"/>
    <dgm:cxn modelId="{E705CF94-C7A2-4DCF-949A-7937B4A68DDB}" type="presParOf" srcId="{3FF9FCA7-D1E6-4228-8E88-537EE36CBE0D}" destId="{A2291832-80B6-4ADD-AE6F-C7C07BE9E4B8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FEE18F9-5398-4841-B707-DD6F00A6B388}" type="doc">
      <dgm:prSet loTypeId="urn:microsoft.com/office/officeart/2005/8/layout/hierarchy3" loCatId="hierarchy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268139F9-BC08-4804-85CA-43466FBA33D9}">
      <dgm:prSet phldrT="[Text]"/>
      <dgm:spPr/>
      <dgm:t>
        <a:bodyPr/>
        <a:lstStyle/>
        <a:p>
          <a:r>
            <a:rPr lang="en-US" dirty="0"/>
            <a:t>Mental health problems</a:t>
          </a:r>
        </a:p>
      </dgm:t>
    </dgm:pt>
    <dgm:pt modelId="{79170D4F-4D7D-4A2A-8CB0-96BC6FE1886B}" type="parTrans" cxnId="{DC0C2ABA-9804-4F46-AB64-CB5680CA57C6}">
      <dgm:prSet/>
      <dgm:spPr/>
      <dgm:t>
        <a:bodyPr/>
        <a:lstStyle/>
        <a:p>
          <a:endParaRPr lang="en-US"/>
        </a:p>
      </dgm:t>
    </dgm:pt>
    <dgm:pt modelId="{B77BE41B-24F7-4126-B152-B6FCEB09C0A5}" type="sibTrans" cxnId="{DC0C2ABA-9804-4F46-AB64-CB5680CA57C6}">
      <dgm:prSet/>
      <dgm:spPr/>
      <dgm:t>
        <a:bodyPr/>
        <a:lstStyle/>
        <a:p>
          <a:endParaRPr lang="en-US"/>
        </a:p>
      </dgm:t>
    </dgm:pt>
    <dgm:pt modelId="{81728675-B598-494F-9656-5510BCFDB786}">
      <dgm:prSet phldrT="[Text]"/>
      <dgm:spPr/>
      <dgm:t>
        <a:bodyPr/>
        <a:lstStyle/>
        <a:p>
          <a:r>
            <a:rPr lang="en-US" dirty="0"/>
            <a:t>Social-cognitive development</a:t>
          </a:r>
        </a:p>
      </dgm:t>
    </dgm:pt>
    <dgm:pt modelId="{42347348-54DF-4FDB-8F54-DC5751CFA585}" type="parTrans" cxnId="{55E1C592-9D9C-4DD4-8290-E0AA4B3E6744}">
      <dgm:prSet/>
      <dgm:spPr/>
      <dgm:t>
        <a:bodyPr/>
        <a:lstStyle/>
        <a:p>
          <a:endParaRPr lang="en-US"/>
        </a:p>
      </dgm:t>
    </dgm:pt>
    <dgm:pt modelId="{3C111CF1-51CE-4C00-B7E1-C05FA2CFE478}" type="sibTrans" cxnId="{55E1C592-9D9C-4DD4-8290-E0AA4B3E6744}">
      <dgm:prSet/>
      <dgm:spPr/>
      <dgm:t>
        <a:bodyPr/>
        <a:lstStyle/>
        <a:p>
          <a:endParaRPr lang="en-US"/>
        </a:p>
      </dgm:t>
    </dgm:pt>
    <dgm:pt modelId="{12C8D370-411E-4F18-845B-F5871AD22FFA}">
      <dgm:prSet phldrT="[Text]"/>
      <dgm:spPr/>
      <dgm:t>
        <a:bodyPr/>
        <a:lstStyle/>
        <a:p>
          <a:r>
            <a:rPr lang="en-US" dirty="0"/>
            <a:t>Physical health issues</a:t>
          </a:r>
        </a:p>
      </dgm:t>
    </dgm:pt>
    <dgm:pt modelId="{4A05CA4B-43AC-4C6B-A09F-A866CF3230B4}" type="parTrans" cxnId="{5E4C4A08-3F89-4045-9E98-0539B970C18D}">
      <dgm:prSet/>
      <dgm:spPr/>
      <dgm:t>
        <a:bodyPr/>
        <a:lstStyle/>
        <a:p>
          <a:endParaRPr lang="en-US"/>
        </a:p>
      </dgm:t>
    </dgm:pt>
    <dgm:pt modelId="{2F51C036-78B8-4316-ADC9-25B264492F3B}" type="sibTrans" cxnId="{5E4C4A08-3F89-4045-9E98-0539B970C18D}">
      <dgm:prSet/>
      <dgm:spPr/>
      <dgm:t>
        <a:bodyPr/>
        <a:lstStyle/>
        <a:p>
          <a:endParaRPr lang="en-US"/>
        </a:p>
      </dgm:t>
    </dgm:pt>
    <dgm:pt modelId="{356EAF19-911B-489D-9368-72F066B612A1}">
      <dgm:prSet phldrT="[Text]"/>
      <dgm:spPr/>
      <dgm:t>
        <a:bodyPr/>
        <a:lstStyle/>
        <a:p>
          <a:r>
            <a:rPr lang="en-US" dirty="0"/>
            <a:t>Anxiety, depression, PTSD </a:t>
          </a:r>
        </a:p>
      </dgm:t>
    </dgm:pt>
    <dgm:pt modelId="{FAD5F6D4-39FC-41E5-9C35-B97C644D7346}" type="parTrans" cxnId="{F3ED92F6-2AE5-4A6E-90F3-08C1F7CFA4BB}">
      <dgm:prSet/>
      <dgm:spPr/>
      <dgm:t>
        <a:bodyPr/>
        <a:lstStyle/>
        <a:p>
          <a:endParaRPr lang="en-US"/>
        </a:p>
      </dgm:t>
    </dgm:pt>
    <dgm:pt modelId="{6741BA58-2966-4FBA-8C52-5D9A101350C0}" type="sibTrans" cxnId="{F3ED92F6-2AE5-4A6E-90F3-08C1F7CFA4BB}">
      <dgm:prSet/>
      <dgm:spPr/>
    </dgm:pt>
    <dgm:pt modelId="{0A6B28B9-23C7-4847-BC8D-797FEFDB476D}">
      <dgm:prSet/>
      <dgm:spPr/>
      <dgm:t>
        <a:bodyPr/>
        <a:lstStyle/>
        <a:p>
          <a:r>
            <a:rPr lang="en-US" dirty="0"/>
            <a:t>Attachment, self-esteem, lower IQ</a:t>
          </a:r>
        </a:p>
      </dgm:t>
    </dgm:pt>
    <dgm:pt modelId="{D8299206-AF8E-4901-B971-4525AD1C5F9B}" type="parTrans" cxnId="{0F316CE6-1B0D-4CC0-994E-9068798F4253}">
      <dgm:prSet/>
      <dgm:spPr/>
      <dgm:t>
        <a:bodyPr/>
        <a:lstStyle/>
        <a:p>
          <a:endParaRPr lang="en-US"/>
        </a:p>
      </dgm:t>
    </dgm:pt>
    <dgm:pt modelId="{FF189FB5-8CE7-408E-88F4-8AB0D7BFC18B}" type="sibTrans" cxnId="{0F316CE6-1B0D-4CC0-994E-9068798F4253}">
      <dgm:prSet/>
      <dgm:spPr/>
    </dgm:pt>
    <dgm:pt modelId="{B30C9E50-E555-464C-80FA-6BA1B4C97C4E}">
      <dgm:prSet phldrT="[Text]"/>
      <dgm:spPr/>
      <dgm:t>
        <a:bodyPr/>
        <a:lstStyle/>
        <a:p>
          <a:r>
            <a:rPr lang="en-US" dirty="0"/>
            <a:t>Poor growth, obesity, immune dysfunction, cancer, heart and lung disease, stroke</a:t>
          </a:r>
        </a:p>
      </dgm:t>
    </dgm:pt>
    <dgm:pt modelId="{34EA22C9-799F-41B7-A4F0-58A642AE371B}" type="parTrans" cxnId="{F711EEA7-6AB7-4073-B22B-72F23485A4F6}">
      <dgm:prSet/>
      <dgm:spPr/>
      <dgm:t>
        <a:bodyPr/>
        <a:lstStyle/>
        <a:p>
          <a:endParaRPr lang="en-US"/>
        </a:p>
      </dgm:t>
    </dgm:pt>
    <dgm:pt modelId="{2B9B76FC-F747-44D3-9C06-C0B62906FD81}" type="sibTrans" cxnId="{F711EEA7-6AB7-4073-B22B-72F23485A4F6}">
      <dgm:prSet/>
      <dgm:spPr/>
    </dgm:pt>
    <dgm:pt modelId="{BD130742-4BD1-4091-B44C-03D8F98D4F58}" type="pres">
      <dgm:prSet presAssocID="{5FEE18F9-5398-4841-B707-DD6F00A6B38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13462A9-E956-4173-9DCB-BDEFF0F7C8E3}" type="pres">
      <dgm:prSet presAssocID="{268139F9-BC08-4804-85CA-43466FBA33D9}" presName="root" presStyleCnt="0"/>
      <dgm:spPr/>
    </dgm:pt>
    <dgm:pt modelId="{72988FBF-5FBE-41DC-8651-1F92C65D47D4}" type="pres">
      <dgm:prSet presAssocID="{268139F9-BC08-4804-85CA-43466FBA33D9}" presName="rootComposite" presStyleCnt="0"/>
      <dgm:spPr/>
    </dgm:pt>
    <dgm:pt modelId="{762CE7CD-4FE0-47E6-A4DE-33EBD36245E3}" type="pres">
      <dgm:prSet presAssocID="{268139F9-BC08-4804-85CA-43466FBA33D9}" presName="rootText" presStyleLbl="node1" presStyleIdx="0" presStyleCnt="3"/>
      <dgm:spPr/>
    </dgm:pt>
    <dgm:pt modelId="{AEF824B9-B538-4482-923A-39C400B714F4}" type="pres">
      <dgm:prSet presAssocID="{268139F9-BC08-4804-85CA-43466FBA33D9}" presName="rootConnector" presStyleLbl="node1" presStyleIdx="0" presStyleCnt="3"/>
      <dgm:spPr/>
    </dgm:pt>
    <dgm:pt modelId="{A7934370-07B3-45CA-BA7B-E3FE03152A26}" type="pres">
      <dgm:prSet presAssocID="{268139F9-BC08-4804-85CA-43466FBA33D9}" presName="childShape" presStyleCnt="0"/>
      <dgm:spPr/>
    </dgm:pt>
    <dgm:pt modelId="{4A067D37-261E-4992-B57C-D6FA933F1335}" type="pres">
      <dgm:prSet presAssocID="{FAD5F6D4-39FC-41E5-9C35-B97C644D7346}" presName="Name13" presStyleLbl="parChTrans1D2" presStyleIdx="0" presStyleCnt="3"/>
      <dgm:spPr/>
    </dgm:pt>
    <dgm:pt modelId="{0B698FAE-5790-4B2D-AE0F-D33AF3802788}" type="pres">
      <dgm:prSet presAssocID="{356EAF19-911B-489D-9368-72F066B612A1}" presName="childText" presStyleLbl="bgAcc1" presStyleIdx="0" presStyleCnt="3">
        <dgm:presLayoutVars>
          <dgm:bulletEnabled val="1"/>
        </dgm:presLayoutVars>
      </dgm:prSet>
      <dgm:spPr/>
    </dgm:pt>
    <dgm:pt modelId="{A193CE5A-FCE4-4590-80BD-904B563F0659}" type="pres">
      <dgm:prSet presAssocID="{81728675-B598-494F-9656-5510BCFDB786}" presName="root" presStyleCnt="0"/>
      <dgm:spPr/>
    </dgm:pt>
    <dgm:pt modelId="{77B351A7-FA46-4101-9620-D995EA91C071}" type="pres">
      <dgm:prSet presAssocID="{81728675-B598-494F-9656-5510BCFDB786}" presName="rootComposite" presStyleCnt="0"/>
      <dgm:spPr/>
    </dgm:pt>
    <dgm:pt modelId="{8A77464B-E4C8-4C57-9DA8-ACA02DBE6063}" type="pres">
      <dgm:prSet presAssocID="{81728675-B598-494F-9656-5510BCFDB786}" presName="rootText" presStyleLbl="node1" presStyleIdx="1" presStyleCnt="3"/>
      <dgm:spPr/>
    </dgm:pt>
    <dgm:pt modelId="{BF271B08-BAFF-463E-A623-EB67B1B6E418}" type="pres">
      <dgm:prSet presAssocID="{81728675-B598-494F-9656-5510BCFDB786}" presName="rootConnector" presStyleLbl="node1" presStyleIdx="1" presStyleCnt="3"/>
      <dgm:spPr/>
    </dgm:pt>
    <dgm:pt modelId="{C55FA203-DDC0-4A1C-B76D-CF4D207ADF72}" type="pres">
      <dgm:prSet presAssocID="{81728675-B598-494F-9656-5510BCFDB786}" presName="childShape" presStyleCnt="0"/>
      <dgm:spPr/>
    </dgm:pt>
    <dgm:pt modelId="{323E721D-87D4-47A6-8303-E856BEDC7BA0}" type="pres">
      <dgm:prSet presAssocID="{D8299206-AF8E-4901-B971-4525AD1C5F9B}" presName="Name13" presStyleLbl="parChTrans1D2" presStyleIdx="1" presStyleCnt="3"/>
      <dgm:spPr/>
    </dgm:pt>
    <dgm:pt modelId="{287F655D-DEF9-4405-9A6E-A1633255B941}" type="pres">
      <dgm:prSet presAssocID="{0A6B28B9-23C7-4847-BC8D-797FEFDB476D}" presName="childText" presStyleLbl="bgAcc1" presStyleIdx="1" presStyleCnt="3">
        <dgm:presLayoutVars>
          <dgm:bulletEnabled val="1"/>
        </dgm:presLayoutVars>
      </dgm:prSet>
      <dgm:spPr/>
    </dgm:pt>
    <dgm:pt modelId="{4CB2A846-353E-498E-8745-B011F2FF5100}" type="pres">
      <dgm:prSet presAssocID="{12C8D370-411E-4F18-845B-F5871AD22FFA}" presName="root" presStyleCnt="0"/>
      <dgm:spPr/>
    </dgm:pt>
    <dgm:pt modelId="{D15BB0B2-13F1-4873-809C-EB034FFEC79A}" type="pres">
      <dgm:prSet presAssocID="{12C8D370-411E-4F18-845B-F5871AD22FFA}" presName="rootComposite" presStyleCnt="0"/>
      <dgm:spPr/>
    </dgm:pt>
    <dgm:pt modelId="{13FDBE3B-B5C4-43F3-88EC-1D53CFD8D588}" type="pres">
      <dgm:prSet presAssocID="{12C8D370-411E-4F18-845B-F5871AD22FFA}" presName="rootText" presStyleLbl="node1" presStyleIdx="2" presStyleCnt="3"/>
      <dgm:spPr/>
    </dgm:pt>
    <dgm:pt modelId="{D1EE6466-D7E5-4DEF-A602-3358092FBB90}" type="pres">
      <dgm:prSet presAssocID="{12C8D370-411E-4F18-845B-F5871AD22FFA}" presName="rootConnector" presStyleLbl="node1" presStyleIdx="2" presStyleCnt="3"/>
      <dgm:spPr/>
    </dgm:pt>
    <dgm:pt modelId="{B11D27A7-FF0F-40A1-9844-E5789F5A3790}" type="pres">
      <dgm:prSet presAssocID="{12C8D370-411E-4F18-845B-F5871AD22FFA}" presName="childShape" presStyleCnt="0"/>
      <dgm:spPr/>
    </dgm:pt>
    <dgm:pt modelId="{5CE9A796-998E-47D9-B1E2-ECBFCDD6BAAF}" type="pres">
      <dgm:prSet presAssocID="{34EA22C9-799F-41B7-A4F0-58A642AE371B}" presName="Name13" presStyleLbl="parChTrans1D2" presStyleIdx="2" presStyleCnt="3"/>
      <dgm:spPr/>
    </dgm:pt>
    <dgm:pt modelId="{B65B887B-6528-48BB-A482-C62B04ACE7BA}" type="pres">
      <dgm:prSet presAssocID="{B30C9E50-E555-464C-80FA-6BA1B4C97C4E}" presName="childText" presStyleLbl="bgAcc1" presStyleIdx="2" presStyleCnt="3">
        <dgm:presLayoutVars>
          <dgm:bulletEnabled val="1"/>
        </dgm:presLayoutVars>
      </dgm:prSet>
      <dgm:spPr/>
    </dgm:pt>
  </dgm:ptLst>
  <dgm:cxnLst>
    <dgm:cxn modelId="{6683B303-8997-4FF2-AD43-4E26FA3B5C9D}" type="presOf" srcId="{12C8D370-411E-4F18-845B-F5871AD22FFA}" destId="{D1EE6466-D7E5-4DEF-A602-3358092FBB90}" srcOrd="1" destOrd="0" presId="urn:microsoft.com/office/officeart/2005/8/layout/hierarchy3"/>
    <dgm:cxn modelId="{5E4C4A08-3F89-4045-9E98-0539B970C18D}" srcId="{5FEE18F9-5398-4841-B707-DD6F00A6B388}" destId="{12C8D370-411E-4F18-845B-F5871AD22FFA}" srcOrd="2" destOrd="0" parTransId="{4A05CA4B-43AC-4C6B-A09F-A866CF3230B4}" sibTransId="{2F51C036-78B8-4316-ADC9-25B264492F3B}"/>
    <dgm:cxn modelId="{C33AD10C-FE8B-426F-95D9-89AC905A7758}" type="presOf" srcId="{12C8D370-411E-4F18-845B-F5871AD22FFA}" destId="{13FDBE3B-B5C4-43F3-88EC-1D53CFD8D588}" srcOrd="0" destOrd="0" presId="urn:microsoft.com/office/officeart/2005/8/layout/hierarchy3"/>
    <dgm:cxn modelId="{E061892D-2410-44D6-A1AD-B6E0DD9963BD}" type="presOf" srcId="{FAD5F6D4-39FC-41E5-9C35-B97C644D7346}" destId="{4A067D37-261E-4992-B57C-D6FA933F1335}" srcOrd="0" destOrd="0" presId="urn:microsoft.com/office/officeart/2005/8/layout/hierarchy3"/>
    <dgm:cxn modelId="{03B3352E-1730-43B4-8DDE-13C10EB97717}" type="presOf" srcId="{268139F9-BC08-4804-85CA-43466FBA33D9}" destId="{762CE7CD-4FE0-47E6-A4DE-33EBD36245E3}" srcOrd="0" destOrd="0" presId="urn:microsoft.com/office/officeart/2005/8/layout/hierarchy3"/>
    <dgm:cxn modelId="{B9C3BB47-3092-4EAE-B79A-1ACEFC5C4959}" type="presOf" srcId="{B30C9E50-E555-464C-80FA-6BA1B4C97C4E}" destId="{B65B887B-6528-48BB-A482-C62B04ACE7BA}" srcOrd="0" destOrd="0" presId="urn:microsoft.com/office/officeart/2005/8/layout/hierarchy3"/>
    <dgm:cxn modelId="{9BD4676A-C968-4765-91B3-16D61D2CA37E}" type="presOf" srcId="{81728675-B598-494F-9656-5510BCFDB786}" destId="{BF271B08-BAFF-463E-A623-EB67B1B6E418}" srcOrd="1" destOrd="0" presId="urn:microsoft.com/office/officeart/2005/8/layout/hierarchy3"/>
    <dgm:cxn modelId="{D43E226B-FFF5-4DC5-8DA9-13E913AF8DA5}" type="presOf" srcId="{268139F9-BC08-4804-85CA-43466FBA33D9}" destId="{AEF824B9-B538-4482-923A-39C400B714F4}" srcOrd="1" destOrd="0" presId="urn:microsoft.com/office/officeart/2005/8/layout/hierarchy3"/>
    <dgm:cxn modelId="{166BBC87-E531-4628-B268-F639A587AC80}" type="presOf" srcId="{0A6B28B9-23C7-4847-BC8D-797FEFDB476D}" destId="{287F655D-DEF9-4405-9A6E-A1633255B941}" srcOrd="0" destOrd="0" presId="urn:microsoft.com/office/officeart/2005/8/layout/hierarchy3"/>
    <dgm:cxn modelId="{55E1C592-9D9C-4DD4-8290-E0AA4B3E6744}" srcId="{5FEE18F9-5398-4841-B707-DD6F00A6B388}" destId="{81728675-B598-494F-9656-5510BCFDB786}" srcOrd="1" destOrd="0" parTransId="{42347348-54DF-4FDB-8F54-DC5751CFA585}" sibTransId="{3C111CF1-51CE-4C00-B7E1-C05FA2CFE478}"/>
    <dgm:cxn modelId="{C8ACAB99-DC4F-40A2-91D8-D1060B8AEB01}" type="presOf" srcId="{34EA22C9-799F-41B7-A4F0-58A642AE371B}" destId="{5CE9A796-998E-47D9-B1E2-ECBFCDD6BAAF}" srcOrd="0" destOrd="0" presId="urn:microsoft.com/office/officeart/2005/8/layout/hierarchy3"/>
    <dgm:cxn modelId="{F711EEA7-6AB7-4073-B22B-72F23485A4F6}" srcId="{12C8D370-411E-4F18-845B-F5871AD22FFA}" destId="{B30C9E50-E555-464C-80FA-6BA1B4C97C4E}" srcOrd="0" destOrd="0" parTransId="{34EA22C9-799F-41B7-A4F0-58A642AE371B}" sibTransId="{2B9B76FC-F747-44D3-9C06-C0B62906FD81}"/>
    <dgm:cxn modelId="{DC0C2ABA-9804-4F46-AB64-CB5680CA57C6}" srcId="{5FEE18F9-5398-4841-B707-DD6F00A6B388}" destId="{268139F9-BC08-4804-85CA-43466FBA33D9}" srcOrd="0" destOrd="0" parTransId="{79170D4F-4D7D-4A2A-8CB0-96BC6FE1886B}" sibTransId="{B77BE41B-24F7-4126-B152-B6FCEB09C0A5}"/>
    <dgm:cxn modelId="{DAC3E6BB-5CC5-4460-ACF2-3B68D09D8C0F}" type="presOf" srcId="{356EAF19-911B-489D-9368-72F066B612A1}" destId="{0B698FAE-5790-4B2D-AE0F-D33AF3802788}" srcOrd="0" destOrd="0" presId="urn:microsoft.com/office/officeart/2005/8/layout/hierarchy3"/>
    <dgm:cxn modelId="{3D6972D3-DD33-4664-BF63-4B3A33E97709}" type="presOf" srcId="{D8299206-AF8E-4901-B971-4525AD1C5F9B}" destId="{323E721D-87D4-47A6-8303-E856BEDC7BA0}" srcOrd="0" destOrd="0" presId="urn:microsoft.com/office/officeart/2005/8/layout/hierarchy3"/>
    <dgm:cxn modelId="{0F316CE6-1B0D-4CC0-994E-9068798F4253}" srcId="{81728675-B598-494F-9656-5510BCFDB786}" destId="{0A6B28B9-23C7-4847-BC8D-797FEFDB476D}" srcOrd="0" destOrd="0" parTransId="{D8299206-AF8E-4901-B971-4525AD1C5F9B}" sibTransId="{FF189FB5-8CE7-408E-88F4-8AB0D7BFC18B}"/>
    <dgm:cxn modelId="{58C76CEF-EEC7-49C8-9307-9EFC4CDFD817}" type="presOf" srcId="{5FEE18F9-5398-4841-B707-DD6F00A6B388}" destId="{BD130742-4BD1-4091-B44C-03D8F98D4F58}" srcOrd="0" destOrd="0" presId="urn:microsoft.com/office/officeart/2005/8/layout/hierarchy3"/>
    <dgm:cxn modelId="{F3ED92F6-2AE5-4A6E-90F3-08C1F7CFA4BB}" srcId="{268139F9-BC08-4804-85CA-43466FBA33D9}" destId="{356EAF19-911B-489D-9368-72F066B612A1}" srcOrd="0" destOrd="0" parTransId="{FAD5F6D4-39FC-41E5-9C35-B97C644D7346}" sibTransId="{6741BA58-2966-4FBA-8C52-5D9A101350C0}"/>
    <dgm:cxn modelId="{1810EBFC-7A55-47AE-9CA3-02D5BFC9541D}" type="presOf" srcId="{81728675-B598-494F-9656-5510BCFDB786}" destId="{8A77464B-E4C8-4C57-9DA8-ACA02DBE6063}" srcOrd="0" destOrd="0" presId="urn:microsoft.com/office/officeart/2005/8/layout/hierarchy3"/>
    <dgm:cxn modelId="{022DD221-2AE2-41CA-BA84-F78B6A656F76}" type="presParOf" srcId="{BD130742-4BD1-4091-B44C-03D8F98D4F58}" destId="{413462A9-E956-4173-9DCB-BDEFF0F7C8E3}" srcOrd="0" destOrd="0" presId="urn:microsoft.com/office/officeart/2005/8/layout/hierarchy3"/>
    <dgm:cxn modelId="{5ED0B399-9819-4FE4-AF5C-960F8D3B1E61}" type="presParOf" srcId="{413462A9-E956-4173-9DCB-BDEFF0F7C8E3}" destId="{72988FBF-5FBE-41DC-8651-1F92C65D47D4}" srcOrd="0" destOrd="0" presId="urn:microsoft.com/office/officeart/2005/8/layout/hierarchy3"/>
    <dgm:cxn modelId="{7E9AD47D-A898-4F1F-B74C-BAF5B453AAB9}" type="presParOf" srcId="{72988FBF-5FBE-41DC-8651-1F92C65D47D4}" destId="{762CE7CD-4FE0-47E6-A4DE-33EBD36245E3}" srcOrd="0" destOrd="0" presId="urn:microsoft.com/office/officeart/2005/8/layout/hierarchy3"/>
    <dgm:cxn modelId="{BB562115-3241-4618-A207-8911F16DA264}" type="presParOf" srcId="{72988FBF-5FBE-41DC-8651-1F92C65D47D4}" destId="{AEF824B9-B538-4482-923A-39C400B714F4}" srcOrd="1" destOrd="0" presId="urn:microsoft.com/office/officeart/2005/8/layout/hierarchy3"/>
    <dgm:cxn modelId="{E4B4B1A3-8918-48FE-9D48-C7C80315AEAB}" type="presParOf" srcId="{413462A9-E956-4173-9DCB-BDEFF0F7C8E3}" destId="{A7934370-07B3-45CA-BA7B-E3FE03152A26}" srcOrd="1" destOrd="0" presId="urn:microsoft.com/office/officeart/2005/8/layout/hierarchy3"/>
    <dgm:cxn modelId="{4A4EBC35-E719-4916-B4BB-B3DE663FBE1E}" type="presParOf" srcId="{A7934370-07B3-45CA-BA7B-E3FE03152A26}" destId="{4A067D37-261E-4992-B57C-D6FA933F1335}" srcOrd="0" destOrd="0" presId="urn:microsoft.com/office/officeart/2005/8/layout/hierarchy3"/>
    <dgm:cxn modelId="{868206FC-8E01-4505-BF05-7F3C38303219}" type="presParOf" srcId="{A7934370-07B3-45CA-BA7B-E3FE03152A26}" destId="{0B698FAE-5790-4B2D-AE0F-D33AF3802788}" srcOrd="1" destOrd="0" presId="urn:microsoft.com/office/officeart/2005/8/layout/hierarchy3"/>
    <dgm:cxn modelId="{C7D18A11-23BB-4037-BD63-CFA65DB202AA}" type="presParOf" srcId="{BD130742-4BD1-4091-B44C-03D8F98D4F58}" destId="{A193CE5A-FCE4-4590-80BD-904B563F0659}" srcOrd="1" destOrd="0" presId="urn:microsoft.com/office/officeart/2005/8/layout/hierarchy3"/>
    <dgm:cxn modelId="{294EA0F3-7F55-475F-BF20-ADDAD1EB713C}" type="presParOf" srcId="{A193CE5A-FCE4-4590-80BD-904B563F0659}" destId="{77B351A7-FA46-4101-9620-D995EA91C071}" srcOrd="0" destOrd="0" presId="urn:microsoft.com/office/officeart/2005/8/layout/hierarchy3"/>
    <dgm:cxn modelId="{3CD5D5D7-A9AB-44B4-9408-BAA85410422F}" type="presParOf" srcId="{77B351A7-FA46-4101-9620-D995EA91C071}" destId="{8A77464B-E4C8-4C57-9DA8-ACA02DBE6063}" srcOrd="0" destOrd="0" presId="urn:microsoft.com/office/officeart/2005/8/layout/hierarchy3"/>
    <dgm:cxn modelId="{93241913-82A6-4EF1-9C0E-13439516E6A0}" type="presParOf" srcId="{77B351A7-FA46-4101-9620-D995EA91C071}" destId="{BF271B08-BAFF-463E-A623-EB67B1B6E418}" srcOrd="1" destOrd="0" presId="urn:microsoft.com/office/officeart/2005/8/layout/hierarchy3"/>
    <dgm:cxn modelId="{50ABBF7B-C763-434C-B5F9-CE23E1D41585}" type="presParOf" srcId="{A193CE5A-FCE4-4590-80BD-904B563F0659}" destId="{C55FA203-DDC0-4A1C-B76D-CF4D207ADF72}" srcOrd="1" destOrd="0" presId="urn:microsoft.com/office/officeart/2005/8/layout/hierarchy3"/>
    <dgm:cxn modelId="{FF7E77E8-426D-4052-9923-744C7466E8CA}" type="presParOf" srcId="{C55FA203-DDC0-4A1C-B76D-CF4D207ADF72}" destId="{323E721D-87D4-47A6-8303-E856BEDC7BA0}" srcOrd="0" destOrd="0" presId="urn:microsoft.com/office/officeart/2005/8/layout/hierarchy3"/>
    <dgm:cxn modelId="{59FB3E34-FB43-45DF-B5ED-8C64ADDA9BF0}" type="presParOf" srcId="{C55FA203-DDC0-4A1C-B76D-CF4D207ADF72}" destId="{287F655D-DEF9-4405-9A6E-A1633255B941}" srcOrd="1" destOrd="0" presId="urn:microsoft.com/office/officeart/2005/8/layout/hierarchy3"/>
    <dgm:cxn modelId="{889B946A-C4F3-4A54-AA4A-4051E015ABCA}" type="presParOf" srcId="{BD130742-4BD1-4091-B44C-03D8F98D4F58}" destId="{4CB2A846-353E-498E-8745-B011F2FF5100}" srcOrd="2" destOrd="0" presId="urn:microsoft.com/office/officeart/2005/8/layout/hierarchy3"/>
    <dgm:cxn modelId="{0114C6F0-542C-43B8-933A-F9B1A1B93776}" type="presParOf" srcId="{4CB2A846-353E-498E-8745-B011F2FF5100}" destId="{D15BB0B2-13F1-4873-809C-EB034FFEC79A}" srcOrd="0" destOrd="0" presId="urn:microsoft.com/office/officeart/2005/8/layout/hierarchy3"/>
    <dgm:cxn modelId="{90124969-031D-4FAD-8FC5-202A8C0FC1C8}" type="presParOf" srcId="{D15BB0B2-13F1-4873-809C-EB034FFEC79A}" destId="{13FDBE3B-B5C4-43F3-88EC-1D53CFD8D588}" srcOrd="0" destOrd="0" presId="urn:microsoft.com/office/officeart/2005/8/layout/hierarchy3"/>
    <dgm:cxn modelId="{EAC507CE-67C1-42BC-AE94-07461105B2E1}" type="presParOf" srcId="{D15BB0B2-13F1-4873-809C-EB034FFEC79A}" destId="{D1EE6466-D7E5-4DEF-A602-3358092FBB90}" srcOrd="1" destOrd="0" presId="urn:microsoft.com/office/officeart/2005/8/layout/hierarchy3"/>
    <dgm:cxn modelId="{BD2D7831-B545-4EB6-8969-505B76D66A39}" type="presParOf" srcId="{4CB2A846-353E-498E-8745-B011F2FF5100}" destId="{B11D27A7-FF0F-40A1-9844-E5789F5A3790}" srcOrd="1" destOrd="0" presId="urn:microsoft.com/office/officeart/2005/8/layout/hierarchy3"/>
    <dgm:cxn modelId="{FBDF1351-983B-4986-9C92-5A8F31F62F37}" type="presParOf" srcId="{B11D27A7-FF0F-40A1-9844-E5789F5A3790}" destId="{5CE9A796-998E-47D9-B1E2-ECBFCDD6BAAF}" srcOrd="0" destOrd="0" presId="urn:microsoft.com/office/officeart/2005/8/layout/hierarchy3"/>
    <dgm:cxn modelId="{2DDCAA7D-83F8-46CE-8E2A-87E7C4404B0D}" type="presParOf" srcId="{B11D27A7-FF0F-40A1-9844-E5789F5A3790}" destId="{B65B887B-6528-48BB-A482-C62B04ACE7BA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C13BEB5-D162-40BF-A1E5-B0A46322D3FB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3F17FE7-BE13-479A-9E52-8285D38432F9}">
      <dgm:prSet phldrT="[Text]"/>
      <dgm:spPr/>
      <dgm:t>
        <a:bodyPr/>
        <a:lstStyle/>
        <a:p>
          <a:r>
            <a:rPr lang="en-US" dirty="0"/>
            <a:t>Family Assistance Center</a:t>
          </a:r>
        </a:p>
      </dgm:t>
    </dgm:pt>
    <dgm:pt modelId="{3B4BA6AF-E479-4D44-BEAF-A1788AEAB59E}" type="parTrans" cxnId="{4C8EC990-D807-4992-B8BC-AE7A93F75689}">
      <dgm:prSet/>
      <dgm:spPr/>
      <dgm:t>
        <a:bodyPr/>
        <a:lstStyle/>
        <a:p>
          <a:endParaRPr lang="en-US"/>
        </a:p>
      </dgm:t>
    </dgm:pt>
    <dgm:pt modelId="{C15A74A8-513A-423F-A478-460DF220BBF4}" type="sibTrans" cxnId="{4C8EC990-D807-4992-B8BC-AE7A93F75689}">
      <dgm:prSet/>
      <dgm:spPr/>
      <dgm:t>
        <a:bodyPr/>
        <a:lstStyle/>
        <a:p>
          <a:endParaRPr lang="en-US"/>
        </a:p>
      </dgm:t>
    </dgm:pt>
    <dgm:pt modelId="{C4FD553D-647B-4E8F-B825-0C42FF562386}">
      <dgm:prSet phldrT="[Text]"/>
      <dgm:spPr/>
      <dgm:t>
        <a:bodyPr/>
        <a:lstStyle/>
        <a:p>
          <a:r>
            <a:rPr lang="en-US" dirty="0"/>
            <a:t>Family Reunification Center</a:t>
          </a:r>
        </a:p>
      </dgm:t>
    </dgm:pt>
    <dgm:pt modelId="{768CBE5E-17C3-48B8-B43A-C89D9129C32F}" type="parTrans" cxnId="{39197CEA-3A0D-49D8-A0BC-3C04C494ED9D}">
      <dgm:prSet/>
      <dgm:spPr/>
      <dgm:t>
        <a:bodyPr/>
        <a:lstStyle/>
        <a:p>
          <a:endParaRPr lang="en-US"/>
        </a:p>
      </dgm:t>
    </dgm:pt>
    <dgm:pt modelId="{4EE2387E-9536-4991-9950-5A576C30D3A7}" type="sibTrans" cxnId="{39197CEA-3A0D-49D8-A0BC-3C04C494ED9D}">
      <dgm:prSet/>
      <dgm:spPr/>
      <dgm:t>
        <a:bodyPr/>
        <a:lstStyle/>
        <a:p>
          <a:endParaRPr lang="en-US"/>
        </a:p>
      </dgm:t>
    </dgm:pt>
    <dgm:pt modelId="{69334EBF-B866-4990-B035-ABA5BA1FECE7}">
      <dgm:prSet phldrT="[Text]"/>
      <dgm:spPr/>
      <dgm:t>
        <a:bodyPr/>
        <a:lstStyle/>
        <a:p>
          <a:r>
            <a:rPr lang="en-US" dirty="0"/>
            <a:t>Hospital Reception Site</a:t>
          </a:r>
        </a:p>
      </dgm:t>
    </dgm:pt>
    <dgm:pt modelId="{A8F0FF41-9ADA-47B6-B495-BCBE98377C64}" type="parTrans" cxnId="{98C1AAED-7630-4B61-AB05-26E112BAFAF3}">
      <dgm:prSet/>
      <dgm:spPr/>
      <dgm:t>
        <a:bodyPr/>
        <a:lstStyle/>
        <a:p>
          <a:endParaRPr lang="en-US"/>
        </a:p>
      </dgm:t>
    </dgm:pt>
    <dgm:pt modelId="{4A7EA33A-4A9F-4880-83F0-8178A3BBAC0E}" type="sibTrans" cxnId="{98C1AAED-7630-4B61-AB05-26E112BAFAF3}">
      <dgm:prSet/>
      <dgm:spPr/>
      <dgm:t>
        <a:bodyPr/>
        <a:lstStyle/>
        <a:p>
          <a:endParaRPr lang="en-US"/>
        </a:p>
      </dgm:t>
    </dgm:pt>
    <dgm:pt modelId="{B1B31F4E-4B19-4FE9-A111-739817D27798}" type="pres">
      <dgm:prSet presAssocID="{CC13BEB5-D162-40BF-A1E5-B0A46322D3FB}" presName="Name0" presStyleCnt="0">
        <dgm:presLayoutVars>
          <dgm:chMax val="7"/>
          <dgm:resizeHandles val="exact"/>
        </dgm:presLayoutVars>
      </dgm:prSet>
      <dgm:spPr/>
    </dgm:pt>
    <dgm:pt modelId="{7BACF830-5522-4DDE-9C1E-05B0A69A88CF}" type="pres">
      <dgm:prSet presAssocID="{CC13BEB5-D162-40BF-A1E5-B0A46322D3FB}" presName="comp1" presStyleCnt="0"/>
      <dgm:spPr/>
    </dgm:pt>
    <dgm:pt modelId="{6B3166B2-08BD-46CC-ABB7-454D7A9162DA}" type="pres">
      <dgm:prSet presAssocID="{CC13BEB5-D162-40BF-A1E5-B0A46322D3FB}" presName="circle1" presStyleLbl="node1" presStyleIdx="0" presStyleCnt="3"/>
      <dgm:spPr/>
    </dgm:pt>
    <dgm:pt modelId="{6FFF4743-55DD-4448-923F-6EB35E858AC4}" type="pres">
      <dgm:prSet presAssocID="{CC13BEB5-D162-40BF-A1E5-B0A46322D3FB}" presName="c1text" presStyleLbl="node1" presStyleIdx="0" presStyleCnt="3">
        <dgm:presLayoutVars>
          <dgm:bulletEnabled val="1"/>
        </dgm:presLayoutVars>
      </dgm:prSet>
      <dgm:spPr/>
    </dgm:pt>
    <dgm:pt modelId="{851CB583-2391-48C3-AF42-F040B9155564}" type="pres">
      <dgm:prSet presAssocID="{CC13BEB5-D162-40BF-A1E5-B0A46322D3FB}" presName="comp2" presStyleCnt="0"/>
      <dgm:spPr/>
    </dgm:pt>
    <dgm:pt modelId="{16AD9E9F-FEE0-4718-AFF8-762934A2EBC8}" type="pres">
      <dgm:prSet presAssocID="{CC13BEB5-D162-40BF-A1E5-B0A46322D3FB}" presName="circle2" presStyleLbl="node1" presStyleIdx="1" presStyleCnt="3"/>
      <dgm:spPr/>
    </dgm:pt>
    <dgm:pt modelId="{8EB7F575-7428-43A9-B0B7-4B6464C8E862}" type="pres">
      <dgm:prSet presAssocID="{CC13BEB5-D162-40BF-A1E5-B0A46322D3FB}" presName="c2text" presStyleLbl="node1" presStyleIdx="1" presStyleCnt="3">
        <dgm:presLayoutVars>
          <dgm:bulletEnabled val="1"/>
        </dgm:presLayoutVars>
      </dgm:prSet>
      <dgm:spPr/>
    </dgm:pt>
    <dgm:pt modelId="{13A8BA05-65D2-47F1-9E52-A59173D85F90}" type="pres">
      <dgm:prSet presAssocID="{CC13BEB5-D162-40BF-A1E5-B0A46322D3FB}" presName="comp3" presStyleCnt="0"/>
      <dgm:spPr/>
    </dgm:pt>
    <dgm:pt modelId="{BFB7F274-2A8F-4931-8DA8-E99FC9EEDDC8}" type="pres">
      <dgm:prSet presAssocID="{CC13BEB5-D162-40BF-A1E5-B0A46322D3FB}" presName="circle3" presStyleLbl="node1" presStyleIdx="2" presStyleCnt="3"/>
      <dgm:spPr/>
    </dgm:pt>
    <dgm:pt modelId="{AA9476B7-B01F-4F12-B4EC-39B908085F66}" type="pres">
      <dgm:prSet presAssocID="{CC13BEB5-D162-40BF-A1E5-B0A46322D3FB}" presName="c3text" presStyleLbl="node1" presStyleIdx="2" presStyleCnt="3">
        <dgm:presLayoutVars>
          <dgm:bulletEnabled val="1"/>
        </dgm:presLayoutVars>
      </dgm:prSet>
      <dgm:spPr/>
    </dgm:pt>
  </dgm:ptLst>
  <dgm:cxnLst>
    <dgm:cxn modelId="{956EAA3F-559B-4FAD-815E-BE3CD5284658}" type="presOf" srcId="{CC13BEB5-D162-40BF-A1E5-B0A46322D3FB}" destId="{B1B31F4E-4B19-4FE9-A111-739817D27798}" srcOrd="0" destOrd="0" presId="urn:microsoft.com/office/officeart/2005/8/layout/venn2"/>
    <dgm:cxn modelId="{FB1E2B60-6093-46E5-9EB8-71EDBCA686AB}" type="presOf" srcId="{69334EBF-B866-4990-B035-ABA5BA1FECE7}" destId="{BFB7F274-2A8F-4931-8DA8-E99FC9EEDDC8}" srcOrd="0" destOrd="0" presId="urn:microsoft.com/office/officeart/2005/8/layout/venn2"/>
    <dgm:cxn modelId="{DF601964-E125-44FB-8E47-D65B9A36189D}" type="presOf" srcId="{C4FD553D-647B-4E8F-B825-0C42FF562386}" destId="{8EB7F575-7428-43A9-B0B7-4B6464C8E862}" srcOrd="1" destOrd="0" presId="urn:microsoft.com/office/officeart/2005/8/layout/venn2"/>
    <dgm:cxn modelId="{633D5B64-4195-4CBA-99F2-2A365BEE795E}" type="presOf" srcId="{69334EBF-B866-4990-B035-ABA5BA1FECE7}" destId="{AA9476B7-B01F-4F12-B4EC-39B908085F66}" srcOrd="1" destOrd="0" presId="urn:microsoft.com/office/officeart/2005/8/layout/venn2"/>
    <dgm:cxn modelId="{6100A174-8724-4B17-BBB6-3F9B807F28C0}" type="presOf" srcId="{63F17FE7-BE13-479A-9E52-8285D38432F9}" destId="{6FFF4743-55DD-4448-923F-6EB35E858AC4}" srcOrd="1" destOrd="0" presId="urn:microsoft.com/office/officeart/2005/8/layout/venn2"/>
    <dgm:cxn modelId="{584E177D-B34F-4A75-8F04-79888BB386E2}" type="presOf" srcId="{C4FD553D-647B-4E8F-B825-0C42FF562386}" destId="{16AD9E9F-FEE0-4718-AFF8-762934A2EBC8}" srcOrd="0" destOrd="0" presId="urn:microsoft.com/office/officeart/2005/8/layout/venn2"/>
    <dgm:cxn modelId="{4C8EC990-D807-4992-B8BC-AE7A93F75689}" srcId="{CC13BEB5-D162-40BF-A1E5-B0A46322D3FB}" destId="{63F17FE7-BE13-479A-9E52-8285D38432F9}" srcOrd="0" destOrd="0" parTransId="{3B4BA6AF-E479-4D44-BEAF-A1788AEAB59E}" sibTransId="{C15A74A8-513A-423F-A478-460DF220BBF4}"/>
    <dgm:cxn modelId="{34488FB9-48D8-4114-AC09-1C7681663D46}" type="presOf" srcId="{63F17FE7-BE13-479A-9E52-8285D38432F9}" destId="{6B3166B2-08BD-46CC-ABB7-454D7A9162DA}" srcOrd="0" destOrd="0" presId="urn:microsoft.com/office/officeart/2005/8/layout/venn2"/>
    <dgm:cxn modelId="{39197CEA-3A0D-49D8-A0BC-3C04C494ED9D}" srcId="{CC13BEB5-D162-40BF-A1E5-B0A46322D3FB}" destId="{C4FD553D-647B-4E8F-B825-0C42FF562386}" srcOrd="1" destOrd="0" parTransId="{768CBE5E-17C3-48B8-B43A-C89D9129C32F}" sibTransId="{4EE2387E-9536-4991-9950-5A576C30D3A7}"/>
    <dgm:cxn modelId="{98C1AAED-7630-4B61-AB05-26E112BAFAF3}" srcId="{CC13BEB5-D162-40BF-A1E5-B0A46322D3FB}" destId="{69334EBF-B866-4990-B035-ABA5BA1FECE7}" srcOrd="2" destOrd="0" parTransId="{A8F0FF41-9ADA-47B6-B495-BCBE98377C64}" sibTransId="{4A7EA33A-4A9F-4880-83F0-8178A3BBAC0E}"/>
    <dgm:cxn modelId="{B9D2141F-8C19-4883-BB57-278BF75C32F7}" type="presParOf" srcId="{B1B31F4E-4B19-4FE9-A111-739817D27798}" destId="{7BACF830-5522-4DDE-9C1E-05B0A69A88CF}" srcOrd="0" destOrd="0" presId="urn:microsoft.com/office/officeart/2005/8/layout/venn2"/>
    <dgm:cxn modelId="{0AD0CBB3-06D4-4997-A692-A98460F4E321}" type="presParOf" srcId="{7BACF830-5522-4DDE-9C1E-05B0A69A88CF}" destId="{6B3166B2-08BD-46CC-ABB7-454D7A9162DA}" srcOrd="0" destOrd="0" presId="urn:microsoft.com/office/officeart/2005/8/layout/venn2"/>
    <dgm:cxn modelId="{05E4256D-C9DC-4F5D-8B2B-FABC59CB295D}" type="presParOf" srcId="{7BACF830-5522-4DDE-9C1E-05B0A69A88CF}" destId="{6FFF4743-55DD-4448-923F-6EB35E858AC4}" srcOrd="1" destOrd="0" presId="urn:microsoft.com/office/officeart/2005/8/layout/venn2"/>
    <dgm:cxn modelId="{979DC7E5-0E3B-427E-8E68-C9D684B43EC5}" type="presParOf" srcId="{B1B31F4E-4B19-4FE9-A111-739817D27798}" destId="{851CB583-2391-48C3-AF42-F040B9155564}" srcOrd="1" destOrd="0" presId="urn:microsoft.com/office/officeart/2005/8/layout/venn2"/>
    <dgm:cxn modelId="{2381D36A-75C8-4E44-8C79-60F2ECB06654}" type="presParOf" srcId="{851CB583-2391-48C3-AF42-F040B9155564}" destId="{16AD9E9F-FEE0-4718-AFF8-762934A2EBC8}" srcOrd="0" destOrd="0" presId="urn:microsoft.com/office/officeart/2005/8/layout/venn2"/>
    <dgm:cxn modelId="{38BAA17F-F3F8-4B81-9C70-DB81C80AC2B8}" type="presParOf" srcId="{851CB583-2391-48C3-AF42-F040B9155564}" destId="{8EB7F575-7428-43A9-B0B7-4B6464C8E862}" srcOrd="1" destOrd="0" presId="urn:microsoft.com/office/officeart/2005/8/layout/venn2"/>
    <dgm:cxn modelId="{93D01701-303E-45B1-9C82-BB42AF396CC6}" type="presParOf" srcId="{B1B31F4E-4B19-4FE9-A111-739817D27798}" destId="{13A8BA05-65D2-47F1-9E52-A59173D85F90}" srcOrd="2" destOrd="0" presId="urn:microsoft.com/office/officeart/2005/8/layout/venn2"/>
    <dgm:cxn modelId="{0673142F-9F86-4F73-B097-674E2BD3F416}" type="presParOf" srcId="{13A8BA05-65D2-47F1-9E52-A59173D85F90}" destId="{BFB7F274-2A8F-4931-8DA8-E99FC9EEDDC8}" srcOrd="0" destOrd="0" presId="urn:microsoft.com/office/officeart/2005/8/layout/venn2"/>
    <dgm:cxn modelId="{3E161F21-FF9D-4641-962F-EA1258F8CF27}" type="presParOf" srcId="{13A8BA05-65D2-47F1-9E52-A59173D85F90}" destId="{AA9476B7-B01F-4F12-B4EC-39B908085F66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910EB44-A7C6-4713-8DE7-225ED4DEE23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BB1D99B4-FF94-4FB3-AFB6-F44BBC575C9A}">
      <dgm:prSet/>
      <dgm:spPr/>
      <dgm:t>
        <a:bodyPr/>
        <a:lstStyle/>
        <a:p>
          <a:r>
            <a:rPr lang="en-US"/>
            <a:t>Ambiguity</a:t>
          </a:r>
        </a:p>
      </dgm:t>
    </dgm:pt>
    <dgm:pt modelId="{37B8C03E-3565-4CE9-ABFA-2F127D5ED7EF}" type="parTrans" cxnId="{4BCFFBFD-8DCF-4341-89E5-A89DAEFF5882}">
      <dgm:prSet/>
      <dgm:spPr/>
      <dgm:t>
        <a:bodyPr/>
        <a:lstStyle/>
        <a:p>
          <a:endParaRPr lang="en-US"/>
        </a:p>
      </dgm:t>
    </dgm:pt>
    <dgm:pt modelId="{56003FC9-AF97-4774-9B0D-8537967F2310}" type="sibTrans" cxnId="{4BCFFBFD-8DCF-4341-89E5-A89DAEFF5882}">
      <dgm:prSet/>
      <dgm:spPr/>
      <dgm:t>
        <a:bodyPr/>
        <a:lstStyle/>
        <a:p>
          <a:endParaRPr lang="en-US"/>
        </a:p>
      </dgm:t>
    </dgm:pt>
    <dgm:pt modelId="{3E86CA66-949A-449F-9E61-84B95FF38CC2}">
      <dgm:prSet/>
      <dgm:spPr/>
      <dgm:t>
        <a:bodyPr/>
        <a:lstStyle/>
        <a:p>
          <a:r>
            <a:rPr lang="en-US"/>
            <a:t>Communication</a:t>
          </a:r>
        </a:p>
      </dgm:t>
    </dgm:pt>
    <dgm:pt modelId="{7B510995-5FE9-4000-A5CB-42A2A61C9741}" type="parTrans" cxnId="{5A675928-F3BD-4EF6-8D61-084ACF1D8223}">
      <dgm:prSet/>
      <dgm:spPr/>
      <dgm:t>
        <a:bodyPr/>
        <a:lstStyle/>
        <a:p>
          <a:endParaRPr lang="en-US"/>
        </a:p>
      </dgm:t>
    </dgm:pt>
    <dgm:pt modelId="{22697742-1974-43F1-951E-5BE8D8A38391}" type="sibTrans" cxnId="{5A675928-F3BD-4EF6-8D61-084ACF1D8223}">
      <dgm:prSet/>
      <dgm:spPr/>
      <dgm:t>
        <a:bodyPr/>
        <a:lstStyle/>
        <a:p>
          <a:endParaRPr lang="en-US"/>
        </a:p>
      </dgm:t>
    </dgm:pt>
    <dgm:pt modelId="{141D936A-F562-4D7C-8DD0-FD5A96EA2D88}">
      <dgm:prSet/>
      <dgm:spPr/>
      <dgm:t>
        <a:bodyPr/>
        <a:lstStyle/>
        <a:p>
          <a:r>
            <a:rPr lang="en-US"/>
            <a:t>Mental health/Spiritual care resources</a:t>
          </a:r>
        </a:p>
      </dgm:t>
    </dgm:pt>
    <dgm:pt modelId="{2F761FC9-3A71-4431-95E1-364305F58FD4}" type="parTrans" cxnId="{8DF15FD7-A83C-41AB-82A0-AE057A651BD3}">
      <dgm:prSet/>
      <dgm:spPr/>
      <dgm:t>
        <a:bodyPr/>
        <a:lstStyle/>
        <a:p>
          <a:endParaRPr lang="en-US"/>
        </a:p>
      </dgm:t>
    </dgm:pt>
    <dgm:pt modelId="{8261E839-B60A-47E5-8905-3FD885565975}" type="sibTrans" cxnId="{8DF15FD7-A83C-41AB-82A0-AE057A651BD3}">
      <dgm:prSet/>
      <dgm:spPr/>
      <dgm:t>
        <a:bodyPr/>
        <a:lstStyle/>
        <a:p>
          <a:endParaRPr lang="en-US"/>
        </a:p>
      </dgm:t>
    </dgm:pt>
    <dgm:pt modelId="{42F7EB0C-F0CD-49B2-8C2E-489B7851A7A4}">
      <dgm:prSet/>
      <dgm:spPr/>
      <dgm:t>
        <a:bodyPr/>
        <a:lstStyle/>
        <a:p>
          <a:r>
            <a:rPr lang="en-US"/>
            <a:t>Support for healthcare workers</a:t>
          </a:r>
        </a:p>
      </dgm:t>
    </dgm:pt>
    <dgm:pt modelId="{9C9EB575-E272-422C-8967-67E2A4EAB0DC}" type="parTrans" cxnId="{FD70DAFB-0FB6-4683-935B-3972516CF2AA}">
      <dgm:prSet/>
      <dgm:spPr/>
      <dgm:t>
        <a:bodyPr/>
        <a:lstStyle/>
        <a:p>
          <a:endParaRPr lang="en-US"/>
        </a:p>
      </dgm:t>
    </dgm:pt>
    <dgm:pt modelId="{27FED4AB-61AB-4DB5-9D09-576DC670FD6B}" type="sibTrans" cxnId="{FD70DAFB-0FB6-4683-935B-3972516CF2AA}">
      <dgm:prSet/>
      <dgm:spPr/>
      <dgm:t>
        <a:bodyPr/>
        <a:lstStyle/>
        <a:p>
          <a:endParaRPr lang="en-US"/>
        </a:p>
      </dgm:t>
    </dgm:pt>
    <dgm:pt modelId="{D47229DD-C60B-49C8-89EE-9B18C02BD9C2}">
      <dgm:prSet/>
      <dgm:spPr/>
      <dgm:t>
        <a:bodyPr/>
        <a:lstStyle/>
        <a:p>
          <a:r>
            <a:rPr lang="en-US"/>
            <a:t>Consideration regarding patient privacy</a:t>
          </a:r>
        </a:p>
      </dgm:t>
    </dgm:pt>
    <dgm:pt modelId="{CD937BD3-E92C-49AF-A88A-0F30F1EA947A}" type="parTrans" cxnId="{FA19B50B-BDE3-42F7-85DD-BA76DD70637A}">
      <dgm:prSet/>
      <dgm:spPr/>
      <dgm:t>
        <a:bodyPr/>
        <a:lstStyle/>
        <a:p>
          <a:endParaRPr lang="en-US"/>
        </a:p>
      </dgm:t>
    </dgm:pt>
    <dgm:pt modelId="{87A4C2B3-5D91-4D2E-BC8D-327FFD93CA17}" type="sibTrans" cxnId="{FA19B50B-BDE3-42F7-85DD-BA76DD70637A}">
      <dgm:prSet/>
      <dgm:spPr/>
      <dgm:t>
        <a:bodyPr/>
        <a:lstStyle/>
        <a:p>
          <a:endParaRPr lang="en-US"/>
        </a:p>
      </dgm:t>
    </dgm:pt>
    <dgm:pt modelId="{A13E65E0-6B3B-4454-B016-3D85749CE957}" type="pres">
      <dgm:prSet presAssocID="{C910EB44-A7C6-4713-8DE7-225ED4DEE238}" presName="linear" presStyleCnt="0">
        <dgm:presLayoutVars>
          <dgm:animLvl val="lvl"/>
          <dgm:resizeHandles val="exact"/>
        </dgm:presLayoutVars>
      </dgm:prSet>
      <dgm:spPr/>
    </dgm:pt>
    <dgm:pt modelId="{39BBCE39-58B7-473D-8AA8-8A3E824C9C6B}" type="pres">
      <dgm:prSet presAssocID="{BB1D99B4-FF94-4FB3-AFB6-F44BBC575C9A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6FE11E60-D12C-42B6-A0B4-7C1709BE78A7}" type="pres">
      <dgm:prSet presAssocID="{56003FC9-AF97-4774-9B0D-8537967F2310}" presName="spacer" presStyleCnt="0"/>
      <dgm:spPr/>
    </dgm:pt>
    <dgm:pt modelId="{A6311099-B032-4591-B4F1-196ED2A94658}" type="pres">
      <dgm:prSet presAssocID="{3E86CA66-949A-449F-9E61-84B95FF38CC2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C2BF231C-B340-487F-8B1B-DC75BF636908}" type="pres">
      <dgm:prSet presAssocID="{22697742-1974-43F1-951E-5BE8D8A38391}" presName="spacer" presStyleCnt="0"/>
      <dgm:spPr/>
    </dgm:pt>
    <dgm:pt modelId="{DEF2101F-2B14-4863-B060-CB9EFDD30886}" type="pres">
      <dgm:prSet presAssocID="{141D936A-F562-4D7C-8DD0-FD5A96EA2D88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D67A2EB0-F86A-4EFA-BBEE-5D41E2C4E80B}" type="pres">
      <dgm:prSet presAssocID="{8261E839-B60A-47E5-8905-3FD885565975}" presName="spacer" presStyleCnt="0"/>
      <dgm:spPr/>
    </dgm:pt>
    <dgm:pt modelId="{9535D442-E8E0-4CC9-BF95-CBFB54060210}" type="pres">
      <dgm:prSet presAssocID="{42F7EB0C-F0CD-49B2-8C2E-489B7851A7A4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4C0DF6E2-CFE7-423B-A7B7-0E9017D06E52}" type="pres">
      <dgm:prSet presAssocID="{27FED4AB-61AB-4DB5-9D09-576DC670FD6B}" presName="spacer" presStyleCnt="0"/>
      <dgm:spPr/>
    </dgm:pt>
    <dgm:pt modelId="{04617C16-7EF1-426B-9E91-E8BFAC27D285}" type="pres">
      <dgm:prSet presAssocID="{D47229DD-C60B-49C8-89EE-9B18C02BD9C2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FA19B50B-BDE3-42F7-85DD-BA76DD70637A}" srcId="{C910EB44-A7C6-4713-8DE7-225ED4DEE238}" destId="{D47229DD-C60B-49C8-89EE-9B18C02BD9C2}" srcOrd="4" destOrd="0" parTransId="{CD937BD3-E92C-49AF-A88A-0F30F1EA947A}" sibTransId="{87A4C2B3-5D91-4D2E-BC8D-327FFD93CA17}"/>
    <dgm:cxn modelId="{D5D73F24-F22F-4185-8540-87FFEF3BA659}" type="presOf" srcId="{42F7EB0C-F0CD-49B2-8C2E-489B7851A7A4}" destId="{9535D442-E8E0-4CC9-BF95-CBFB54060210}" srcOrd="0" destOrd="0" presId="urn:microsoft.com/office/officeart/2005/8/layout/vList2"/>
    <dgm:cxn modelId="{5A675928-F3BD-4EF6-8D61-084ACF1D8223}" srcId="{C910EB44-A7C6-4713-8DE7-225ED4DEE238}" destId="{3E86CA66-949A-449F-9E61-84B95FF38CC2}" srcOrd="1" destOrd="0" parTransId="{7B510995-5FE9-4000-A5CB-42A2A61C9741}" sibTransId="{22697742-1974-43F1-951E-5BE8D8A38391}"/>
    <dgm:cxn modelId="{D4B5343C-AF0E-4929-8B6B-6B88EF090CCB}" type="presOf" srcId="{D47229DD-C60B-49C8-89EE-9B18C02BD9C2}" destId="{04617C16-7EF1-426B-9E91-E8BFAC27D285}" srcOrd="0" destOrd="0" presId="urn:microsoft.com/office/officeart/2005/8/layout/vList2"/>
    <dgm:cxn modelId="{3A327468-8D0F-4D43-B9CC-8581EBBE0617}" type="presOf" srcId="{C910EB44-A7C6-4713-8DE7-225ED4DEE238}" destId="{A13E65E0-6B3B-4454-B016-3D85749CE957}" srcOrd="0" destOrd="0" presId="urn:microsoft.com/office/officeart/2005/8/layout/vList2"/>
    <dgm:cxn modelId="{7A381C70-A921-4143-AD4B-8726D8B716FA}" type="presOf" srcId="{3E86CA66-949A-449F-9E61-84B95FF38CC2}" destId="{A6311099-B032-4591-B4F1-196ED2A94658}" srcOrd="0" destOrd="0" presId="urn:microsoft.com/office/officeart/2005/8/layout/vList2"/>
    <dgm:cxn modelId="{C164B0A6-E31E-47D3-B809-88609F22685D}" type="presOf" srcId="{141D936A-F562-4D7C-8DD0-FD5A96EA2D88}" destId="{DEF2101F-2B14-4863-B060-CB9EFDD30886}" srcOrd="0" destOrd="0" presId="urn:microsoft.com/office/officeart/2005/8/layout/vList2"/>
    <dgm:cxn modelId="{052209B2-F62D-4327-9E5C-EAE72EA3246F}" type="presOf" srcId="{BB1D99B4-FF94-4FB3-AFB6-F44BBC575C9A}" destId="{39BBCE39-58B7-473D-8AA8-8A3E824C9C6B}" srcOrd="0" destOrd="0" presId="urn:microsoft.com/office/officeart/2005/8/layout/vList2"/>
    <dgm:cxn modelId="{8DF15FD7-A83C-41AB-82A0-AE057A651BD3}" srcId="{C910EB44-A7C6-4713-8DE7-225ED4DEE238}" destId="{141D936A-F562-4D7C-8DD0-FD5A96EA2D88}" srcOrd="2" destOrd="0" parTransId="{2F761FC9-3A71-4431-95E1-364305F58FD4}" sibTransId="{8261E839-B60A-47E5-8905-3FD885565975}"/>
    <dgm:cxn modelId="{FD70DAFB-0FB6-4683-935B-3972516CF2AA}" srcId="{C910EB44-A7C6-4713-8DE7-225ED4DEE238}" destId="{42F7EB0C-F0CD-49B2-8C2E-489B7851A7A4}" srcOrd="3" destOrd="0" parTransId="{9C9EB575-E272-422C-8967-67E2A4EAB0DC}" sibTransId="{27FED4AB-61AB-4DB5-9D09-576DC670FD6B}"/>
    <dgm:cxn modelId="{4BCFFBFD-8DCF-4341-89E5-A89DAEFF5882}" srcId="{C910EB44-A7C6-4713-8DE7-225ED4DEE238}" destId="{BB1D99B4-FF94-4FB3-AFB6-F44BBC575C9A}" srcOrd="0" destOrd="0" parTransId="{37B8C03E-3565-4CE9-ABFA-2F127D5ED7EF}" sibTransId="{56003FC9-AF97-4774-9B0D-8537967F2310}"/>
    <dgm:cxn modelId="{8B52229A-FAB5-4755-BFEB-807456F7B704}" type="presParOf" srcId="{A13E65E0-6B3B-4454-B016-3D85749CE957}" destId="{39BBCE39-58B7-473D-8AA8-8A3E824C9C6B}" srcOrd="0" destOrd="0" presId="urn:microsoft.com/office/officeart/2005/8/layout/vList2"/>
    <dgm:cxn modelId="{38C51D49-2343-4315-8231-D32580DE81C4}" type="presParOf" srcId="{A13E65E0-6B3B-4454-B016-3D85749CE957}" destId="{6FE11E60-D12C-42B6-A0B4-7C1709BE78A7}" srcOrd="1" destOrd="0" presId="urn:microsoft.com/office/officeart/2005/8/layout/vList2"/>
    <dgm:cxn modelId="{529CAF6D-BAE9-47F0-96AD-994D1B5C7B29}" type="presParOf" srcId="{A13E65E0-6B3B-4454-B016-3D85749CE957}" destId="{A6311099-B032-4591-B4F1-196ED2A94658}" srcOrd="2" destOrd="0" presId="urn:microsoft.com/office/officeart/2005/8/layout/vList2"/>
    <dgm:cxn modelId="{F09CBCFC-D26E-429B-93FE-330A968C84BE}" type="presParOf" srcId="{A13E65E0-6B3B-4454-B016-3D85749CE957}" destId="{C2BF231C-B340-487F-8B1B-DC75BF636908}" srcOrd="3" destOrd="0" presId="urn:microsoft.com/office/officeart/2005/8/layout/vList2"/>
    <dgm:cxn modelId="{CB59661E-47F4-450E-B567-BA25FE14B4EE}" type="presParOf" srcId="{A13E65E0-6B3B-4454-B016-3D85749CE957}" destId="{DEF2101F-2B14-4863-B060-CB9EFDD30886}" srcOrd="4" destOrd="0" presId="urn:microsoft.com/office/officeart/2005/8/layout/vList2"/>
    <dgm:cxn modelId="{55FB2DEC-AE46-42CE-A24D-1C1DA8EDBBF3}" type="presParOf" srcId="{A13E65E0-6B3B-4454-B016-3D85749CE957}" destId="{D67A2EB0-F86A-4EFA-BBEE-5D41E2C4E80B}" srcOrd="5" destOrd="0" presId="urn:microsoft.com/office/officeart/2005/8/layout/vList2"/>
    <dgm:cxn modelId="{5929A196-402A-475B-B71F-06DC18F519E8}" type="presParOf" srcId="{A13E65E0-6B3B-4454-B016-3D85749CE957}" destId="{9535D442-E8E0-4CC9-BF95-CBFB54060210}" srcOrd="6" destOrd="0" presId="urn:microsoft.com/office/officeart/2005/8/layout/vList2"/>
    <dgm:cxn modelId="{A45F3D53-A22E-45CB-8D6D-BF9EB9472B1D}" type="presParOf" srcId="{A13E65E0-6B3B-4454-B016-3D85749CE957}" destId="{4C0DF6E2-CFE7-423B-A7B7-0E9017D06E52}" srcOrd="7" destOrd="0" presId="urn:microsoft.com/office/officeart/2005/8/layout/vList2"/>
    <dgm:cxn modelId="{E0BF91EC-B789-40AB-BB54-5C69093FE4A3}" type="presParOf" srcId="{A13E65E0-6B3B-4454-B016-3D85749CE957}" destId="{04617C16-7EF1-426B-9E91-E8BFAC27D285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37D670F-4049-480B-A96C-4C13A25A0ABF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725303FC-3615-48D6-852F-C9147E6D28AC}">
      <dgm:prSet/>
      <dgm:spPr/>
      <dgm:t>
        <a:bodyPr/>
        <a:lstStyle/>
        <a:p>
          <a:r>
            <a:rPr lang="en-US"/>
            <a:t>Recreate sense of safety</a:t>
          </a:r>
        </a:p>
      </dgm:t>
    </dgm:pt>
    <dgm:pt modelId="{32D3C2E2-D87C-4EFE-9A74-9E72332CDD85}" type="parTrans" cxnId="{0F840427-7A88-4124-81BA-CDEF676121A2}">
      <dgm:prSet/>
      <dgm:spPr/>
      <dgm:t>
        <a:bodyPr/>
        <a:lstStyle/>
        <a:p>
          <a:endParaRPr lang="en-US"/>
        </a:p>
      </dgm:t>
    </dgm:pt>
    <dgm:pt modelId="{B5EDCD7B-2350-40BB-85A4-DE2D2CCCB690}" type="sibTrans" cxnId="{0F840427-7A88-4124-81BA-CDEF676121A2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01684046-412E-4D8B-B263-A4C4CDD1E907}">
      <dgm:prSet/>
      <dgm:spPr/>
      <dgm:t>
        <a:bodyPr/>
        <a:lstStyle/>
        <a:p>
          <a:r>
            <a:rPr lang="en-US"/>
            <a:t>Encourage social support</a:t>
          </a:r>
        </a:p>
      </dgm:t>
    </dgm:pt>
    <dgm:pt modelId="{50C9076A-4B18-451C-88EB-1903C95E46CD}" type="parTrans" cxnId="{E0C60ED7-AA4E-4625-953E-4EAF31C7C326}">
      <dgm:prSet/>
      <dgm:spPr/>
      <dgm:t>
        <a:bodyPr/>
        <a:lstStyle/>
        <a:p>
          <a:endParaRPr lang="en-US"/>
        </a:p>
      </dgm:t>
    </dgm:pt>
    <dgm:pt modelId="{9CD30154-B2E5-4519-9F02-EF64AB038FBF}" type="sibTrans" cxnId="{E0C60ED7-AA4E-4625-953E-4EAF31C7C326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6EC4D2CF-E5CF-4C1A-A8E9-30E7EF36CC07}">
      <dgm:prSet/>
      <dgm:spPr/>
      <dgm:t>
        <a:bodyPr/>
        <a:lstStyle/>
        <a:p>
          <a:r>
            <a:rPr lang="en-US"/>
            <a:t>Re-establish sense of efficacy</a:t>
          </a:r>
        </a:p>
      </dgm:t>
    </dgm:pt>
    <dgm:pt modelId="{55134FE8-9C76-49CB-8C32-C9ED12A0F4F1}" type="parTrans" cxnId="{9B1FC264-ADCB-4AF5-B84D-716D63F33BC6}">
      <dgm:prSet/>
      <dgm:spPr/>
      <dgm:t>
        <a:bodyPr/>
        <a:lstStyle/>
        <a:p>
          <a:endParaRPr lang="en-US"/>
        </a:p>
      </dgm:t>
    </dgm:pt>
    <dgm:pt modelId="{815B455A-7B9E-4DAE-B383-F72A9652FEF8}" type="sibTrans" cxnId="{9B1FC264-ADCB-4AF5-B84D-716D63F33BC6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6EEA24C0-6859-4821-8FCF-6D12EBA75D97}" type="pres">
      <dgm:prSet presAssocID="{C37D670F-4049-480B-A96C-4C13A25A0ABF}" presName="Name0" presStyleCnt="0">
        <dgm:presLayoutVars>
          <dgm:animLvl val="lvl"/>
          <dgm:resizeHandles val="exact"/>
        </dgm:presLayoutVars>
      </dgm:prSet>
      <dgm:spPr/>
    </dgm:pt>
    <dgm:pt modelId="{CB7C917D-0CA8-4578-911A-93D179A5D57C}" type="pres">
      <dgm:prSet presAssocID="{725303FC-3615-48D6-852F-C9147E6D28AC}" presName="compositeNode" presStyleCnt="0">
        <dgm:presLayoutVars>
          <dgm:bulletEnabled val="1"/>
        </dgm:presLayoutVars>
      </dgm:prSet>
      <dgm:spPr/>
    </dgm:pt>
    <dgm:pt modelId="{37510716-D245-4EEA-B5C1-A3DF545FE777}" type="pres">
      <dgm:prSet presAssocID="{725303FC-3615-48D6-852F-C9147E6D28AC}" presName="bgRect" presStyleLbl="bgAccFollowNode1" presStyleIdx="0" presStyleCnt="3"/>
      <dgm:spPr/>
    </dgm:pt>
    <dgm:pt modelId="{DE4D63ED-91C1-40B8-BE50-855EBF57B21E}" type="pres">
      <dgm:prSet presAssocID="{B5EDCD7B-2350-40BB-85A4-DE2D2CCCB690}" presName="sibTransNodeCircle" presStyleLbl="alignNode1" presStyleIdx="0" presStyleCnt="6">
        <dgm:presLayoutVars>
          <dgm:chMax val="0"/>
          <dgm:bulletEnabled/>
        </dgm:presLayoutVars>
      </dgm:prSet>
      <dgm:spPr/>
    </dgm:pt>
    <dgm:pt modelId="{D2B4A99B-5A31-4EFE-8390-691C74C82355}" type="pres">
      <dgm:prSet presAssocID="{725303FC-3615-48D6-852F-C9147E6D28AC}" presName="bottomLine" presStyleLbl="alignNode1" presStyleIdx="1" presStyleCnt="6">
        <dgm:presLayoutVars/>
      </dgm:prSet>
      <dgm:spPr/>
    </dgm:pt>
    <dgm:pt modelId="{8B8B3532-B57C-44CC-A902-C4D24CDFEF08}" type="pres">
      <dgm:prSet presAssocID="{725303FC-3615-48D6-852F-C9147E6D28AC}" presName="nodeText" presStyleLbl="bgAccFollowNode1" presStyleIdx="0" presStyleCnt="3">
        <dgm:presLayoutVars>
          <dgm:bulletEnabled val="1"/>
        </dgm:presLayoutVars>
      </dgm:prSet>
      <dgm:spPr/>
    </dgm:pt>
    <dgm:pt modelId="{AC3E586A-B4A3-4074-905D-F028F16A6387}" type="pres">
      <dgm:prSet presAssocID="{B5EDCD7B-2350-40BB-85A4-DE2D2CCCB690}" presName="sibTrans" presStyleCnt="0"/>
      <dgm:spPr/>
    </dgm:pt>
    <dgm:pt modelId="{86843893-7CF6-4156-B6B2-9EBF47BCAAE1}" type="pres">
      <dgm:prSet presAssocID="{01684046-412E-4D8B-B263-A4C4CDD1E907}" presName="compositeNode" presStyleCnt="0">
        <dgm:presLayoutVars>
          <dgm:bulletEnabled val="1"/>
        </dgm:presLayoutVars>
      </dgm:prSet>
      <dgm:spPr/>
    </dgm:pt>
    <dgm:pt modelId="{2526E202-0D1D-42EF-AA08-8D646B1D68D5}" type="pres">
      <dgm:prSet presAssocID="{01684046-412E-4D8B-B263-A4C4CDD1E907}" presName="bgRect" presStyleLbl="bgAccFollowNode1" presStyleIdx="1" presStyleCnt="3"/>
      <dgm:spPr/>
    </dgm:pt>
    <dgm:pt modelId="{8F0A4D34-23A5-42EF-9DDE-AFA9EC9F9AFD}" type="pres">
      <dgm:prSet presAssocID="{9CD30154-B2E5-4519-9F02-EF64AB038FBF}" presName="sibTransNodeCircle" presStyleLbl="alignNode1" presStyleIdx="2" presStyleCnt="6">
        <dgm:presLayoutVars>
          <dgm:chMax val="0"/>
          <dgm:bulletEnabled/>
        </dgm:presLayoutVars>
      </dgm:prSet>
      <dgm:spPr/>
    </dgm:pt>
    <dgm:pt modelId="{DB6E9F14-4DD3-4DCF-B1D0-8D6543F705D4}" type="pres">
      <dgm:prSet presAssocID="{01684046-412E-4D8B-B263-A4C4CDD1E907}" presName="bottomLine" presStyleLbl="alignNode1" presStyleIdx="3" presStyleCnt="6">
        <dgm:presLayoutVars/>
      </dgm:prSet>
      <dgm:spPr/>
    </dgm:pt>
    <dgm:pt modelId="{325ED3AD-FEE3-40CC-A9DC-B128377B6DE0}" type="pres">
      <dgm:prSet presAssocID="{01684046-412E-4D8B-B263-A4C4CDD1E907}" presName="nodeText" presStyleLbl="bgAccFollowNode1" presStyleIdx="1" presStyleCnt="3">
        <dgm:presLayoutVars>
          <dgm:bulletEnabled val="1"/>
        </dgm:presLayoutVars>
      </dgm:prSet>
      <dgm:spPr/>
    </dgm:pt>
    <dgm:pt modelId="{D960E0BA-B46D-440E-AE74-0E15F0D3DC87}" type="pres">
      <dgm:prSet presAssocID="{9CD30154-B2E5-4519-9F02-EF64AB038FBF}" presName="sibTrans" presStyleCnt="0"/>
      <dgm:spPr/>
    </dgm:pt>
    <dgm:pt modelId="{E0FFCE7C-B560-446D-975B-9B6DC3C5BC06}" type="pres">
      <dgm:prSet presAssocID="{6EC4D2CF-E5CF-4C1A-A8E9-30E7EF36CC07}" presName="compositeNode" presStyleCnt="0">
        <dgm:presLayoutVars>
          <dgm:bulletEnabled val="1"/>
        </dgm:presLayoutVars>
      </dgm:prSet>
      <dgm:spPr/>
    </dgm:pt>
    <dgm:pt modelId="{FF9F123B-6B80-48DB-B928-34B43264EA18}" type="pres">
      <dgm:prSet presAssocID="{6EC4D2CF-E5CF-4C1A-A8E9-30E7EF36CC07}" presName="bgRect" presStyleLbl="bgAccFollowNode1" presStyleIdx="2" presStyleCnt="3"/>
      <dgm:spPr/>
    </dgm:pt>
    <dgm:pt modelId="{40A5B86C-8241-40B9-9938-6C433585652A}" type="pres">
      <dgm:prSet presAssocID="{815B455A-7B9E-4DAE-B383-F72A9652FEF8}" presName="sibTransNodeCircle" presStyleLbl="alignNode1" presStyleIdx="4" presStyleCnt="6">
        <dgm:presLayoutVars>
          <dgm:chMax val="0"/>
          <dgm:bulletEnabled/>
        </dgm:presLayoutVars>
      </dgm:prSet>
      <dgm:spPr/>
    </dgm:pt>
    <dgm:pt modelId="{2BCD87A2-6639-46B6-A023-A89B6FABE3A1}" type="pres">
      <dgm:prSet presAssocID="{6EC4D2CF-E5CF-4C1A-A8E9-30E7EF36CC07}" presName="bottomLine" presStyleLbl="alignNode1" presStyleIdx="5" presStyleCnt="6">
        <dgm:presLayoutVars/>
      </dgm:prSet>
      <dgm:spPr/>
    </dgm:pt>
    <dgm:pt modelId="{1069D689-08C6-47CD-8910-1D70F8D61729}" type="pres">
      <dgm:prSet presAssocID="{6EC4D2CF-E5CF-4C1A-A8E9-30E7EF36CC07}" presName="nodeText" presStyleLbl="bgAccFollowNode1" presStyleIdx="2" presStyleCnt="3">
        <dgm:presLayoutVars>
          <dgm:bulletEnabled val="1"/>
        </dgm:presLayoutVars>
      </dgm:prSet>
      <dgm:spPr/>
    </dgm:pt>
  </dgm:ptLst>
  <dgm:cxnLst>
    <dgm:cxn modelId="{982E6705-02C8-417A-9FA3-FA0B0713C01D}" type="presOf" srcId="{01684046-412E-4D8B-B263-A4C4CDD1E907}" destId="{325ED3AD-FEE3-40CC-A9DC-B128377B6DE0}" srcOrd="1" destOrd="0" presId="urn:microsoft.com/office/officeart/2016/7/layout/BasicLinearProcessNumbered"/>
    <dgm:cxn modelId="{BE4E5B13-D74C-440A-B5B7-DD6C91228653}" type="presOf" srcId="{6EC4D2CF-E5CF-4C1A-A8E9-30E7EF36CC07}" destId="{FF9F123B-6B80-48DB-B928-34B43264EA18}" srcOrd="0" destOrd="0" presId="urn:microsoft.com/office/officeart/2016/7/layout/BasicLinearProcessNumbered"/>
    <dgm:cxn modelId="{FA496C23-BEF4-4A97-A93E-DBC36C154428}" type="presOf" srcId="{725303FC-3615-48D6-852F-C9147E6D28AC}" destId="{8B8B3532-B57C-44CC-A902-C4D24CDFEF08}" srcOrd="1" destOrd="0" presId="urn:microsoft.com/office/officeart/2016/7/layout/BasicLinearProcessNumbered"/>
    <dgm:cxn modelId="{6C64DD25-9012-4274-93C1-DA8FE9CB9B50}" type="presOf" srcId="{01684046-412E-4D8B-B263-A4C4CDD1E907}" destId="{2526E202-0D1D-42EF-AA08-8D646B1D68D5}" srcOrd="0" destOrd="0" presId="urn:microsoft.com/office/officeart/2016/7/layout/BasicLinearProcessNumbered"/>
    <dgm:cxn modelId="{0F840427-7A88-4124-81BA-CDEF676121A2}" srcId="{C37D670F-4049-480B-A96C-4C13A25A0ABF}" destId="{725303FC-3615-48D6-852F-C9147E6D28AC}" srcOrd="0" destOrd="0" parTransId="{32D3C2E2-D87C-4EFE-9A74-9E72332CDD85}" sibTransId="{B5EDCD7B-2350-40BB-85A4-DE2D2CCCB690}"/>
    <dgm:cxn modelId="{4CF88035-661A-49E5-9F98-021CF1A6B074}" type="presOf" srcId="{B5EDCD7B-2350-40BB-85A4-DE2D2CCCB690}" destId="{DE4D63ED-91C1-40B8-BE50-855EBF57B21E}" srcOrd="0" destOrd="0" presId="urn:microsoft.com/office/officeart/2016/7/layout/BasicLinearProcessNumbered"/>
    <dgm:cxn modelId="{3888CE5B-815F-4AE1-BFD0-16DAE2DCA93C}" type="presOf" srcId="{815B455A-7B9E-4DAE-B383-F72A9652FEF8}" destId="{40A5B86C-8241-40B9-9938-6C433585652A}" srcOrd="0" destOrd="0" presId="urn:microsoft.com/office/officeart/2016/7/layout/BasicLinearProcessNumbered"/>
    <dgm:cxn modelId="{9B1FC264-ADCB-4AF5-B84D-716D63F33BC6}" srcId="{C37D670F-4049-480B-A96C-4C13A25A0ABF}" destId="{6EC4D2CF-E5CF-4C1A-A8E9-30E7EF36CC07}" srcOrd="2" destOrd="0" parTransId="{55134FE8-9C76-49CB-8C32-C9ED12A0F4F1}" sibTransId="{815B455A-7B9E-4DAE-B383-F72A9652FEF8}"/>
    <dgm:cxn modelId="{25A4666C-2DA9-4FBE-8AE9-8B372267308F}" type="presOf" srcId="{C37D670F-4049-480B-A96C-4C13A25A0ABF}" destId="{6EEA24C0-6859-4821-8FCF-6D12EBA75D97}" srcOrd="0" destOrd="0" presId="urn:microsoft.com/office/officeart/2016/7/layout/BasicLinearProcessNumbered"/>
    <dgm:cxn modelId="{23B5C070-CB2D-4D2A-BD9A-BE6DFCBB565F}" type="presOf" srcId="{725303FC-3615-48D6-852F-C9147E6D28AC}" destId="{37510716-D245-4EEA-B5C1-A3DF545FE777}" srcOrd="0" destOrd="0" presId="urn:microsoft.com/office/officeart/2016/7/layout/BasicLinearProcessNumbered"/>
    <dgm:cxn modelId="{21951CC6-AD86-41A9-849D-8BF7C9104EC9}" type="presOf" srcId="{6EC4D2CF-E5CF-4C1A-A8E9-30E7EF36CC07}" destId="{1069D689-08C6-47CD-8910-1D70F8D61729}" srcOrd="1" destOrd="0" presId="urn:microsoft.com/office/officeart/2016/7/layout/BasicLinearProcessNumbered"/>
    <dgm:cxn modelId="{734458D6-E7C9-43E5-99A3-88EC319CFB62}" type="presOf" srcId="{9CD30154-B2E5-4519-9F02-EF64AB038FBF}" destId="{8F0A4D34-23A5-42EF-9DDE-AFA9EC9F9AFD}" srcOrd="0" destOrd="0" presId="urn:microsoft.com/office/officeart/2016/7/layout/BasicLinearProcessNumbered"/>
    <dgm:cxn modelId="{E0C60ED7-AA4E-4625-953E-4EAF31C7C326}" srcId="{C37D670F-4049-480B-A96C-4C13A25A0ABF}" destId="{01684046-412E-4D8B-B263-A4C4CDD1E907}" srcOrd="1" destOrd="0" parTransId="{50C9076A-4B18-451C-88EB-1903C95E46CD}" sibTransId="{9CD30154-B2E5-4519-9F02-EF64AB038FBF}"/>
    <dgm:cxn modelId="{4099D94A-A25D-443B-B135-A46F4C223892}" type="presParOf" srcId="{6EEA24C0-6859-4821-8FCF-6D12EBA75D97}" destId="{CB7C917D-0CA8-4578-911A-93D179A5D57C}" srcOrd="0" destOrd="0" presId="urn:microsoft.com/office/officeart/2016/7/layout/BasicLinearProcessNumbered"/>
    <dgm:cxn modelId="{90641137-FE4E-42D8-808F-ED3CBDD5BF63}" type="presParOf" srcId="{CB7C917D-0CA8-4578-911A-93D179A5D57C}" destId="{37510716-D245-4EEA-B5C1-A3DF545FE777}" srcOrd="0" destOrd="0" presId="urn:microsoft.com/office/officeart/2016/7/layout/BasicLinearProcessNumbered"/>
    <dgm:cxn modelId="{975B1D18-28A9-4777-B2AF-979EF9FFC5E6}" type="presParOf" srcId="{CB7C917D-0CA8-4578-911A-93D179A5D57C}" destId="{DE4D63ED-91C1-40B8-BE50-855EBF57B21E}" srcOrd="1" destOrd="0" presId="urn:microsoft.com/office/officeart/2016/7/layout/BasicLinearProcessNumbered"/>
    <dgm:cxn modelId="{6F7D24CB-2E1A-4AA2-9C48-1DC27ADF6399}" type="presParOf" srcId="{CB7C917D-0CA8-4578-911A-93D179A5D57C}" destId="{D2B4A99B-5A31-4EFE-8390-691C74C82355}" srcOrd="2" destOrd="0" presId="urn:microsoft.com/office/officeart/2016/7/layout/BasicLinearProcessNumbered"/>
    <dgm:cxn modelId="{24E231EA-0743-4879-949D-55844C852199}" type="presParOf" srcId="{CB7C917D-0CA8-4578-911A-93D179A5D57C}" destId="{8B8B3532-B57C-44CC-A902-C4D24CDFEF08}" srcOrd="3" destOrd="0" presId="urn:microsoft.com/office/officeart/2016/7/layout/BasicLinearProcessNumbered"/>
    <dgm:cxn modelId="{DAF1C7B4-41D1-4316-BD08-A87D660E576A}" type="presParOf" srcId="{6EEA24C0-6859-4821-8FCF-6D12EBA75D97}" destId="{AC3E586A-B4A3-4074-905D-F028F16A6387}" srcOrd="1" destOrd="0" presId="urn:microsoft.com/office/officeart/2016/7/layout/BasicLinearProcessNumbered"/>
    <dgm:cxn modelId="{F541F58B-4BAB-432F-9A0F-A360E249A8BE}" type="presParOf" srcId="{6EEA24C0-6859-4821-8FCF-6D12EBA75D97}" destId="{86843893-7CF6-4156-B6B2-9EBF47BCAAE1}" srcOrd="2" destOrd="0" presId="urn:microsoft.com/office/officeart/2016/7/layout/BasicLinearProcessNumbered"/>
    <dgm:cxn modelId="{11E06A6E-96F1-4DF2-8E69-71D4C19C4F71}" type="presParOf" srcId="{86843893-7CF6-4156-B6B2-9EBF47BCAAE1}" destId="{2526E202-0D1D-42EF-AA08-8D646B1D68D5}" srcOrd="0" destOrd="0" presId="urn:microsoft.com/office/officeart/2016/7/layout/BasicLinearProcessNumbered"/>
    <dgm:cxn modelId="{408900E6-4A98-4298-9110-E043C25EBABB}" type="presParOf" srcId="{86843893-7CF6-4156-B6B2-9EBF47BCAAE1}" destId="{8F0A4D34-23A5-42EF-9DDE-AFA9EC9F9AFD}" srcOrd="1" destOrd="0" presId="urn:microsoft.com/office/officeart/2016/7/layout/BasicLinearProcessNumbered"/>
    <dgm:cxn modelId="{8AF9A5C2-F6FE-4BE5-8964-5E3EBE98F271}" type="presParOf" srcId="{86843893-7CF6-4156-B6B2-9EBF47BCAAE1}" destId="{DB6E9F14-4DD3-4DCF-B1D0-8D6543F705D4}" srcOrd="2" destOrd="0" presId="urn:microsoft.com/office/officeart/2016/7/layout/BasicLinearProcessNumbered"/>
    <dgm:cxn modelId="{93113D42-74B5-4C28-A716-1BFDDEA62B69}" type="presParOf" srcId="{86843893-7CF6-4156-B6B2-9EBF47BCAAE1}" destId="{325ED3AD-FEE3-40CC-A9DC-B128377B6DE0}" srcOrd="3" destOrd="0" presId="urn:microsoft.com/office/officeart/2016/7/layout/BasicLinearProcessNumbered"/>
    <dgm:cxn modelId="{F781A56E-B23E-4D04-B348-FD8B04A0447E}" type="presParOf" srcId="{6EEA24C0-6859-4821-8FCF-6D12EBA75D97}" destId="{D960E0BA-B46D-440E-AE74-0E15F0D3DC87}" srcOrd="3" destOrd="0" presId="urn:microsoft.com/office/officeart/2016/7/layout/BasicLinearProcessNumbered"/>
    <dgm:cxn modelId="{242E1A0F-DDF6-46C5-92D2-3A6280C0242F}" type="presParOf" srcId="{6EEA24C0-6859-4821-8FCF-6D12EBA75D97}" destId="{E0FFCE7C-B560-446D-975B-9B6DC3C5BC06}" srcOrd="4" destOrd="0" presId="urn:microsoft.com/office/officeart/2016/7/layout/BasicLinearProcessNumbered"/>
    <dgm:cxn modelId="{1DC5864E-D484-437E-8143-30E28D6BB225}" type="presParOf" srcId="{E0FFCE7C-B560-446D-975B-9B6DC3C5BC06}" destId="{FF9F123B-6B80-48DB-B928-34B43264EA18}" srcOrd="0" destOrd="0" presId="urn:microsoft.com/office/officeart/2016/7/layout/BasicLinearProcessNumbered"/>
    <dgm:cxn modelId="{481D5257-8E9D-4822-9E68-E4CF84440614}" type="presParOf" srcId="{E0FFCE7C-B560-446D-975B-9B6DC3C5BC06}" destId="{40A5B86C-8241-40B9-9938-6C433585652A}" srcOrd="1" destOrd="0" presId="urn:microsoft.com/office/officeart/2016/7/layout/BasicLinearProcessNumbered"/>
    <dgm:cxn modelId="{E47BFD02-416D-4CF4-B651-1D0A6DED1F1C}" type="presParOf" srcId="{E0FFCE7C-B560-446D-975B-9B6DC3C5BC06}" destId="{2BCD87A2-6639-46B6-A023-A89B6FABE3A1}" srcOrd="2" destOrd="0" presId="urn:microsoft.com/office/officeart/2016/7/layout/BasicLinearProcessNumbered"/>
    <dgm:cxn modelId="{26E8850F-A7F8-49CB-A800-E2D59FBE0833}" type="presParOf" srcId="{E0FFCE7C-B560-446D-975B-9B6DC3C5BC06}" destId="{1069D689-08C6-47CD-8910-1D70F8D61729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37D670F-4049-480B-A96C-4C13A25A0ABF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725303FC-3615-48D6-852F-C9147E6D28AC}">
      <dgm:prSet/>
      <dgm:spPr/>
      <dgm:t>
        <a:bodyPr/>
        <a:lstStyle/>
        <a:p>
          <a:r>
            <a:rPr lang="en-US"/>
            <a:t>Recreate sense of safety</a:t>
          </a:r>
        </a:p>
      </dgm:t>
    </dgm:pt>
    <dgm:pt modelId="{32D3C2E2-D87C-4EFE-9A74-9E72332CDD85}" type="parTrans" cxnId="{0F840427-7A88-4124-81BA-CDEF676121A2}">
      <dgm:prSet/>
      <dgm:spPr/>
      <dgm:t>
        <a:bodyPr/>
        <a:lstStyle/>
        <a:p>
          <a:endParaRPr lang="en-US"/>
        </a:p>
      </dgm:t>
    </dgm:pt>
    <dgm:pt modelId="{B5EDCD7B-2350-40BB-85A4-DE2D2CCCB690}" type="sibTrans" cxnId="{0F840427-7A88-4124-81BA-CDEF676121A2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01684046-412E-4D8B-B263-A4C4CDD1E907}">
      <dgm:prSet/>
      <dgm:spPr/>
      <dgm:t>
        <a:bodyPr/>
        <a:lstStyle/>
        <a:p>
          <a:r>
            <a:rPr lang="en-US"/>
            <a:t>Encourage social support</a:t>
          </a:r>
        </a:p>
      </dgm:t>
    </dgm:pt>
    <dgm:pt modelId="{50C9076A-4B18-451C-88EB-1903C95E46CD}" type="parTrans" cxnId="{E0C60ED7-AA4E-4625-953E-4EAF31C7C326}">
      <dgm:prSet/>
      <dgm:spPr/>
      <dgm:t>
        <a:bodyPr/>
        <a:lstStyle/>
        <a:p>
          <a:endParaRPr lang="en-US"/>
        </a:p>
      </dgm:t>
    </dgm:pt>
    <dgm:pt modelId="{9CD30154-B2E5-4519-9F02-EF64AB038FBF}" type="sibTrans" cxnId="{E0C60ED7-AA4E-4625-953E-4EAF31C7C326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6EC4D2CF-E5CF-4C1A-A8E9-30E7EF36CC07}">
      <dgm:prSet/>
      <dgm:spPr/>
      <dgm:t>
        <a:bodyPr/>
        <a:lstStyle/>
        <a:p>
          <a:r>
            <a:rPr lang="en-US"/>
            <a:t>Re-establish sense of efficacy</a:t>
          </a:r>
        </a:p>
      </dgm:t>
    </dgm:pt>
    <dgm:pt modelId="{55134FE8-9C76-49CB-8C32-C9ED12A0F4F1}" type="parTrans" cxnId="{9B1FC264-ADCB-4AF5-B84D-716D63F33BC6}">
      <dgm:prSet/>
      <dgm:spPr/>
      <dgm:t>
        <a:bodyPr/>
        <a:lstStyle/>
        <a:p>
          <a:endParaRPr lang="en-US"/>
        </a:p>
      </dgm:t>
    </dgm:pt>
    <dgm:pt modelId="{815B455A-7B9E-4DAE-B383-F72A9652FEF8}" type="sibTrans" cxnId="{9B1FC264-ADCB-4AF5-B84D-716D63F33BC6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6EEA24C0-6859-4821-8FCF-6D12EBA75D97}" type="pres">
      <dgm:prSet presAssocID="{C37D670F-4049-480B-A96C-4C13A25A0ABF}" presName="Name0" presStyleCnt="0">
        <dgm:presLayoutVars>
          <dgm:animLvl val="lvl"/>
          <dgm:resizeHandles val="exact"/>
        </dgm:presLayoutVars>
      </dgm:prSet>
      <dgm:spPr/>
    </dgm:pt>
    <dgm:pt modelId="{CB7C917D-0CA8-4578-911A-93D179A5D57C}" type="pres">
      <dgm:prSet presAssocID="{725303FC-3615-48D6-852F-C9147E6D28AC}" presName="compositeNode" presStyleCnt="0">
        <dgm:presLayoutVars>
          <dgm:bulletEnabled val="1"/>
        </dgm:presLayoutVars>
      </dgm:prSet>
      <dgm:spPr/>
    </dgm:pt>
    <dgm:pt modelId="{37510716-D245-4EEA-B5C1-A3DF545FE777}" type="pres">
      <dgm:prSet presAssocID="{725303FC-3615-48D6-852F-C9147E6D28AC}" presName="bgRect" presStyleLbl="bgAccFollowNode1" presStyleIdx="0" presStyleCnt="3"/>
      <dgm:spPr/>
    </dgm:pt>
    <dgm:pt modelId="{DE4D63ED-91C1-40B8-BE50-855EBF57B21E}" type="pres">
      <dgm:prSet presAssocID="{B5EDCD7B-2350-40BB-85A4-DE2D2CCCB690}" presName="sibTransNodeCircle" presStyleLbl="alignNode1" presStyleIdx="0" presStyleCnt="6">
        <dgm:presLayoutVars>
          <dgm:chMax val="0"/>
          <dgm:bulletEnabled/>
        </dgm:presLayoutVars>
      </dgm:prSet>
      <dgm:spPr/>
    </dgm:pt>
    <dgm:pt modelId="{D2B4A99B-5A31-4EFE-8390-691C74C82355}" type="pres">
      <dgm:prSet presAssocID="{725303FC-3615-48D6-852F-C9147E6D28AC}" presName="bottomLine" presStyleLbl="alignNode1" presStyleIdx="1" presStyleCnt="6">
        <dgm:presLayoutVars/>
      </dgm:prSet>
      <dgm:spPr/>
    </dgm:pt>
    <dgm:pt modelId="{8B8B3532-B57C-44CC-A902-C4D24CDFEF08}" type="pres">
      <dgm:prSet presAssocID="{725303FC-3615-48D6-852F-C9147E6D28AC}" presName="nodeText" presStyleLbl="bgAccFollowNode1" presStyleIdx="0" presStyleCnt="3">
        <dgm:presLayoutVars>
          <dgm:bulletEnabled val="1"/>
        </dgm:presLayoutVars>
      </dgm:prSet>
      <dgm:spPr/>
    </dgm:pt>
    <dgm:pt modelId="{AC3E586A-B4A3-4074-905D-F028F16A6387}" type="pres">
      <dgm:prSet presAssocID="{B5EDCD7B-2350-40BB-85A4-DE2D2CCCB690}" presName="sibTrans" presStyleCnt="0"/>
      <dgm:spPr/>
    </dgm:pt>
    <dgm:pt modelId="{86843893-7CF6-4156-B6B2-9EBF47BCAAE1}" type="pres">
      <dgm:prSet presAssocID="{01684046-412E-4D8B-B263-A4C4CDD1E907}" presName="compositeNode" presStyleCnt="0">
        <dgm:presLayoutVars>
          <dgm:bulletEnabled val="1"/>
        </dgm:presLayoutVars>
      </dgm:prSet>
      <dgm:spPr/>
    </dgm:pt>
    <dgm:pt modelId="{2526E202-0D1D-42EF-AA08-8D646B1D68D5}" type="pres">
      <dgm:prSet presAssocID="{01684046-412E-4D8B-B263-A4C4CDD1E907}" presName="bgRect" presStyleLbl="bgAccFollowNode1" presStyleIdx="1" presStyleCnt="3"/>
      <dgm:spPr/>
    </dgm:pt>
    <dgm:pt modelId="{8F0A4D34-23A5-42EF-9DDE-AFA9EC9F9AFD}" type="pres">
      <dgm:prSet presAssocID="{9CD30154-B2E5-4519-9F02-EF64AB038FBF}" presName="sibTransNodeCircle" presStyleLbl="alignNode1" presStyleIdx="2" presStyleCnt="6">
        <dgm:presLayoutVars>
          <dgm:chMax val="0"/>
          <dgm:bulletEnabled/>
        </dgm:presLayoutVars>
      </dgm:prSet>
      <dgm:spPr/>
    </dgm:pt>
    <dgm:pt modelId="{DB6E9F14-4DD3-4DCF-B1D0-8D6543F705D4}" type="pres">
      <dgm:prSet presAssocID="{01684046-412E-4D8B-B263-A4C4CDD1E907}" presName="bottomLine" presStyleLbl="alignNode1" presStyleIdx="3" presStyleCnt="6">
        <dgm:presLayoutVars/>
      </dgm:prSet>
      <dgm:spPr/>
    </dgm:pt>
    <dgm:pt modelId="{325ED3AD-FEE3-40CC-A9DC-B128377B6DE0}" type="pres">
      <dgm:prSet presAssocID="{01684046-412E-4D8B-B263-A4C4CDD1E907}" presName="nodeText" presStyleLbl="bgAccFollowNode1" presStyleIdx="1" presStyleCnt="3">
        <dgm:presLayoutVars>
          <dgm:bulletEnabled val="1"/>
        </dgm:presLayoutVars>
      </dgm:prSet>
      <dgm:spPr/>
    </dgm:pt>
    <dgm:pt modelId="{D960E0BA-B46D-440E-AE74-0E15F0D3DC87}" type="pres">
      <dgm:prSet presAssocID="{9CD30154-B2E5-4519-9F02-EF64AB038FBF}" presName="sibTrans" presStyleCnt="0"/>
      <dgm:spPr/>
    </dgm:pt>
    <dgm:pt modelId="{E0FFCE7C-B560-446D-975B-9B6DC3C5BC06}" type="pres">
      <dgm:prSet presAssocID="{6EC4D2CF-E5CF-4C1A-A8E9-30E7EF36CC07}" presName="compositeNode" presStyleCnt="0">
        <dgm:presLayoutVars>
          <dgm:bulletEnabled val="1"/>
        </dgm:presLayoutVars>
      </dgm:prSet>
      <dgm:spPr/>
    </dgm:pt>
    <dgm:pt modelId="{FF9F123B-6B80-48DB-B928-34B43264EA18}" type="pres">
      <dgm:prSet presAssocID="{6EC4D2CF-E5CF-4C1A-A8E9-30E7EF36CC07}" presName="bgRect" presStyleLbl="bgAccFollowNode1" presStyleIdx="2" presStyleCnt="3"/>
      <dgm:spPr/>
    </dgm:pt>
    <dgm:pt modelId="{40A5B86C-8241-40B9-9938-6C433585652A}" type="pres">
      <dgm:prSet presAssocID="{815B455A-7B9E-4DAE-B383-F72A9652FEF8}" presName="sibTransNodeCircle" presStyleLbl="alignNode1" presStyleIdx="4" presStyleCnt="6">
        <dgm:presLayoutVars>
          <dgm:chMax val="0"/>
          <dgm:bulletEnabled/>
        </dgm:presLayoutVars>
      </dgm:prSet>
      <dgm:spPr/>
    </dgm:pt>
    <dgm:pt modelId="{2BCD87A2-6639-46B6-A023-A89B6FABE3A1}" type="pres">
      <dgm:prSet presAssocID="{6EC4D2CF-E5CF-4C1A-A8E9-30E7EF36CC07}" presName="bottomLine" presStyleLbl="alignNode1" presStyleIdx="5" presStyleCnt="6">
        <dgm:presLayoutVars/>
      </dgm:prSet>
      <dgm:spPr/>
    </dgm:pt>
    <dgm:pt modelId="{1069D689-08C6-47CD-8910-1D70F8D61729}" type="pres">
      <dgm:prSet presAssocID="{6EC4D2CF-E5CF-4C1A-A8E9-30E7EF36CC07}" presName="nodeText" presStyleLbl="bgAccFollowNode1" presStyleIdx="2" presStyleCnt="3">
        <dgm:presLayoutVars>
          <dgm:bulletEnabled val="1"/>
        </dgm:presLayoutVars>
      </dgm:prSet>
      <dgm:spPr/>
    </dgm:pt>
  </dgm:ptLst>
  <dgm:cxnLst>
    <dgm:cxn modelId="{982E6705-02C8-417A-9FA3-FA0B0713C01D}" type="presOf" srcId="{01684046-412E-4D8B-B263-A4C4CDD1E907}" destId="{325ED3AD-FEE3-40CC-A9DC-B128377B6DE0}" srcOrd="1" destOrd="0" presId="urn:microsoft.com/office/officeart/2016/7/layout/BasicLinearProcessNumbered"/>
    <dgm:cxn modelId="{BE4E5B13-D74C-440A-B5B7-DD6C91228653}" type="presOf" srcId="{6EC4D2CF-E5CF-4C1A-A8E9-30E7EF36CC07}" destId="{FF9F123B-6B80-48DB-B928-34B43264EA18}" srcOrd="0" destOrd="0" presId="urn:microsoft.com/office/officeart/2016/7/layout/BasicLinearProcessNumbered"/>
    <dgm:cxn modelId="{FA496C23-BEF4-4A97-A93E-DBC36C154428}" type="presOf" srcId="{725303FC-3615-48D6-852F-C9147E6D28AC}" destId="{8B8B3532-B57C-44CC-A902-C4D24CDFEF08}" srcOrd="1" destOrd="0" presId="urn:microsoft.com/office/officeart/2016/7/layout/BasicLinearProcessNumbered"/>
    <dgm:cxn modelId="{6C64DD25-9012-4274-93C1-DA8FE9CB9B50}" type="presOf" srcId="{01684046-412E-4D8B-B263-A4C4CDD1E907}" destId="{2526E202-0D1D-42EF-AA08-8D646B1D68D5}" srcOrd="0" destOrd="0" presId="urn:microsoft.com/office/officeart/2016/7/layout/BasicLinearProcessNumbered"/>
    <dgm:cxn modelId="{0F840427-7A88-4124-81BA-CDEF676121A2}" srcId="{C37D670F-4049-480B-A96C-4C13A25A0ABF}" destId="{725303FC-3615-48D6-852F-C9147E6D28AC}" srcOrd="0" destOrd="0" parTransId="{32D3C2E2-D87C-4EFE-9A74-9E72332CDD85}" sibTransId="{B5EDCD7B-2350-40BB-85A4-DE2D2CCCB690}"/>
    <dgm:cxn modelId="{4CF88035-661A-49E5-9F98-021CF1A6B074}" type="presOf" srcId="{B5EDCD7B-2350-40BB-85A4-DE2D2CCCB690}" destId="{DE4D63ED-91C1-40B8-BE50-855EBF57B21E}" srcOrd="0" destOrd="0" presId="urn:microsoft.com/office/officeart/2016/7/layout/BasicLinearProcessNumbered"/>
    <dgm:cxn modelId="{3888CE5B-815F-4AE1-BFD0-16DAE2DCA93C}" type="presOf" srcId="{815B455A-7B9E-4DAE-B383-F72A9652FEF8}" destId="{40A5B86C-8241-40B9-9938-6C433585652A}" srcOrd="0" destOrd="0" presId="urn:microsoft.com/office/officeart/2016/7/layout/BasicLinearProcessNumbered"/>
    <dgm:cxn modelId="{9B1FC264-ADCB-4AF5-B84D-716D63F33BC6}" srcId="{C37D670F-4049-480B-A96C-4C13A25A0ABF}" destId="{6EC4D2CF-E5CF-4C1A-A8E9-30E7EF36CC07}" srcOrd="2" destOrd="0" parTransId="{55134FE8-9C76-49CB-8C32-C9ED12A0F4F1}" sibTransId="{815B455A-7B9E-4DAE-B383-F72A9652FEF8}"/>
    <dgm:cxn modelId="{25A4666C-2DA9-4FBE-8AE9-8B372267308F}" type="presOf" srcId="{C37D670F-4049-480B-A96C-4C13A25A0ABF}" destId="{6EEA24C0-6859-4821-8FCF-6D12EBA75D97}" srcOrd="0" destOrd="0" presId="urn:microsoft.com/office/officeart/2016/7/layout/BasicLinearProcessNumbered"/>
    <dgm:cxn modelId="{23B5C070-CB2D-4D2A-BD9A-BE6DFCBB565F}" type="presOf" srcId="{725303FC-3615-48D6-852F-C9147E6D28AC}" destId="{37510716-D245-4EEA-B5C1-A3DF545FE777}" srcOrd="0" destOrd="0" presId="urn:microsoft.com/office/officeart/2016/7/layout/BasicLinearProcessNumbered"/>
    <dgm:cxn modelId="{21951CC6-AD86-41A9-849D-8BF7C9104EC9}" type="presOf" srcId="{6EC4D2CF-E5CF-4C1A-A8E9-30E7EF36CC07}" destId="{1069D689-08C6-47CD-8910-1D70F8D61729}" srcOrd="1" destOrd="0" presId="urn:microsoft.com/office/officeart/2016/7/layout/BasicLinearProcessNumbered"/>
    <dgm:cxn modelId="{734458D6-E7C9-43E5-99A3-88EC319CFB62}" type="presOf" srcId="{9CD30154-B2E5-4519-9F02-EF64AB038FBF}" destId="{8F0A4D34-23A5-42EF-9DDE-AFA9EC9F9AFD}" srcOrd="0" destOrd="0" presId="urn:microsoft.com/office/officeart/2016/7/layout/BasicLinearProcessNumbered"/>
    <dgm:cxn modelId="{E0C60ED7-AA4E-4625-953E-4EAF31C7C326}" srcId="{C37D670F-4049-480B-A96C-4C13A25A0ABF}" destId="{01684046-412E-4D8B-B263-A4C4CDD1E907}" srcOrd="1" destOrd="0" parTransId="{50C9076A-4B18-451C-88EB-1903C95E46CD}" sibTransId="{9CD30154-B2E5-4519-9F02-EF64AB038FBF}"/>
    <dgm:cxn modelId="{4099D94A-A25D-443B-B135-A46F4C223892}" type="presParOf" srcId="{6EEA24C0-6859-4821-8FCF-6D12EBA75D97}" destId="{CB7C917D-0CA8-4578-911A-93D179A5D57C}" srcOrd="0" destOrd="0" presId="urn:microsoft.com/office/officeart/2016/7/layout/BasicLinearProcessNumbered"/>
    <dgm:cxn modelId="{90641137-FE4E-42D8-808F-ED3CBDD5BF63}" type="presParOf" srcId="{CB7C917D-0CA8-4578-911A-93D179A5D57C}" destId="{37510716-D245-4EEA-B5C1-A3DF545FE777}" srcOrd="0" destOrd="0" presId="urn:microsoft.com/office/officeart/2016/7/layout/BasicLinearProcessNumbered"/>
    <dgm:cxn modelId="{975B1D18-28A9-4777-B2AF-979EF9FFC5E6}" type="presParOf" srcId="{CB7C917D-0CA8-4578-911A-93D179A5D57C}" destId="{DE4D63ED-91C1-40B8-BE50-855EBF57B21E}" srcOrd="1" destOrd="0" presId="urn:microsoft.com/office/officeart/2016/7/layout/BasicLinearProcessNumbered"/>
    <dgm:cxn modelId="{6F7D24CB-2E1A-4AA2-9C48-1DC27ADF6399}" type="presParOf" srcId="{CB7C917D-0CA8-4578-911A-93D179A5D57C}" destId="{D2B4A99B-5A31-4EFE-8390-691C74C82355}" srcOrd="2" destOrd="0" presId="urn:microsoft.com/office/officeart/2016/7/layout/BasicLinearProcessNumbered"/>
    <dgm:cxn modelId="{24E231EA-0743-4879-949D-55844C852199}" type="presParOf" srcId="{CB7C917D-0CA8-4578-911A-93D179A5D57C}" destId="{8B8B3532-B57C-44CC-A902-C4D24CDFEF08}" srcOrd="3" destOrd="0" presId="urn:microsoft.com/office/officeart/2016/7/layout/BasicLinearProcessNumbered"/>
    <dgm:cxn modelId="{DAF1C7B4-41D1-4316-BD08-A87D660E576A}" type="presParOf" srcId="{6EEA24C0-6859-4821-8FCF-6D12EBA75D97}" destId="{AC3E586A-B4A3-4074-905D-F028F16A6387}" srcOrd="1" destOrd="0" presId="urn:microsoft.com/office/officeart/2016/7/layout/BasicLinearProcessNumbered"/>
    <dgm:cxn modelId="{F541F58B-4BAB-432F-9A0F-A360E249A8BE}" type="presParOf" srcId="{6EEA24C0-6859-4821-8FCF-6D12EBA75D97}" destId="{86843893-7CF6-4156-B6B2-9EBF47BCAAE1}" srcOrd="2" destOrd="0" presId="urn:microsoft.com/office/officeart/2016/7/layout/BasicLinearProcessNumbered"/>
    <dgm:cxn modelId="{11E06A6E-96F1-4DF2-8E69-71D4C19C4F71}" type="presParOf" srcId="{86843893-7CF6-4156-B6B2-9EBF47BCAAE1}" destId="{2526E202-0D1D-42EF-AA08-8D646B1D68D5}" srcOrd="0" destOrd="0" presId="urn:microsoft.com/office/officeart/2016/7/layout/BasicLinearProcessNumbered"/>
    <dgm:cxn modelId="{408900E6-4A98-4298-9110-E043C25EBABB}" type="presParOf" srcId="{86843893-7CF6-4156-B6B2-9EBF47BCAAE1}" destId="{8F0A4D34-23A5-42EF-9DDE-AFA9EC9F9AFD}" srcOrd="1" destOrd="0" presId="urn:microsoft.com/office/officeart/2016/7/layout/BasicLinearProcessNumbered"/>
    <dgm:cxn modelId="{8AF9A5C2-F6FE-4BE5-8964-5E3EBE98F271}" type="presParOf" srcId="{86843893-7CF6-4156-B6B2-9EBF47BCAAE1}" destId="{DB6E9F14-4DD3-4DCF-B1D0-8D6543F705D4}" srcOrd="2" destOrd="0" presId="urn:microsoft.com/office/officeart/2016/7/layout/BasicLinearProcessNumbered"/>
    <dgm:cxn modelId="{93113D42-74B5-4C28-A716-1BFDDEA62B69}" type="presParOf" srcId="{86843893-7CF6-4156-B6B2-9EBF47BCAAE1}" destId="{325ED3AD-FEE3-40CC-A9DC-B128377B6DE0}" srcOrd="3" destOrd="0" presId="urn:microsoft.com/office/officeart/2016/7/layout/BasicLinearProcessNumbered"/>
    <dgm:cxn modelId="{F781A56E-B23E-4D04-B348-FD8B04A0447E}" type="presParOf" srcId="{6EEA24C0-6859-4821-8FCF-6D12EBA75D97}" destId="{D960E0BA-B46D-440E-AE74-0E15F0D3DC87}" srcOrd="3" destOrd="0" presId="urn:microsoft.com/office/officeart/2016/7/layout/BasicLinearProcessNumbered"/>
    <dgm:cxn modelId="{242E1A0F-DDF6-46C5-92D2-3A6280C0242F}" type="presParOf" srcId="{6EEA24C0-6859-4821-8FCF-6D12EBA75D97}" destId="{E0FFCE7C-B560-446D-975B-9B6DC3C5BC06}" srcOrd="4" destOrd="0" presId="urn:microsoft.com/office/officeart/2016/7/layout/BasicLinearProcessNumbered"/>
    <dgm:cxn modelId="{1DC5864E-D484-437E-8143-30E28D6BB225}" type="presParOf" srcId="{E0FFCE7C-B560-446D-975B-9B6DC3C5BC06}" destId="{FF9F123B-6B80-48DB-B928-34B43264EA18}" srcOrd="0" destOrd="0" presId="urn:microsoft.com/office/officeart/2016/7/layout/BasicLinearProcessNumbered"/>
    <dgm:cxn modelId="{481D5257-8E9D-4822-9E68-E4CF84440614}" type="presParOf" srcId="{E0FFCE7C-B560-446D-975B-9B6DC3C5BC06}" destId="{40A5B86C-8241-40B9-9938-6C433585652A}" srcOrd="1" destOrd="0" presId="urn:microsoft.com/office/officeart/2016/7/layout/BasicLinearProcessNumbered"/>
    <dgm:cxn modelId="{E47BFD02-416D-4CF4-B651-1D0A6DED1F1C}" type="presParOf" srcId="{E0FFCE7C-B560-446D-975B-9B6DC3C5BC06}" destId="{2BCD87A2-6639-46B6-A023-A89B6FABE3A1}" srcOrd="2" destOrd="0" presId="urn:microsoft.com/office/officeart/2016/7/layout/BasicLinearProcessNumbered"/>
    <dgm:cxn modelId="{26E8850F-A7F8-49CB-A800-E2D59FBE0833}" type="presParOf" srcId="{E0FFCE7C-B560-446D-975B-9B6DC3C5BC06}" destId="{1069D689-08C6-47CD-8910-1D70F8D61729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37D670F-4049-480B-A96C-4C13A25A0ABF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725303FC-3615-48D6-852F-C9147E6D28AC}">
      <dgm:prSet/>
      <dgm:spPr/>
      <dgm:t>
        <a:bodyPr/>
        <a:lstStyle/>
        <a:p>
          <a:r>
            <a:rPr lang="en-US"/>
            <a:t>Recreate sense of safety</a:t>
          </a:r>
        </a:p>
      </dgm:t>
    </dgm:pt>
    <dgm:pt modelId="{32D3C2E2-D87C-4EFE-9A74-9E72332CDD85}" type="parTrans" cxnId="{0F840427-7A88-4124-81BA-CDEF676121A2}">
      <dgm:prSet/>
      <dgm:spPr/>
      <dgm:t>
        <a:bodyPr/>
        <a:lstStyle/>
        <a:p>
          <a:endParaRPr lang="en-US"/>
        </a:p>
      </dgm:t>
    </dgm:pt>
    <dgm:pt modelId="{B5EDCD7B-2350-40BB-85A4-DE2D2CCCB690}" type="sibTrans" cxnId="{0F840427-7A88-4124-81BA-CDEF676121A2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01684046-412E-4D8B-B263-A4C4CDD1E907}">
      <dgm:prSet/>
      <dgm:spPr/>
      <dgm:t>
        <a:bodyPr/>
        <a:lstStyle/>
        <a:p>
          <a:r>
            <a:rPr lang="en-US" dirty="0"/>
            <a:t>Encourage social support</a:t>
          </a:r>
        </a:p>
      </dgm:t>
    </dgm:pt>
    <dgm:pt modelId="{50C9076A-4B18-451C-88EB-1903C95E46CD}" type="parTrans" cxnId="{E0C60ED7-AA4E-4625-953E-4EAF31C7C326}">
      <dgm:prSet/>
      <dgm:spPr/>
      <dgm:t>
        <a:bodyPr/>
        <a:lstStyle/>
        <a:p>
          <a:endParaRPr lang="en-US"/>
        </a:p>
      </dgm:t>
    </dgm:pt>
    <dgm:pt modelId="{9CD30154-B2E5-4519-9F02-EF64AB038FBF}" type="sibTrans" cxnId="{E0C60ED7-AA4E-4625-953E-4EAF31C7C326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6EC4D2CF-E5CF-4C1A-A8E9-30E7EF36CC07}">
      <dgm:prSet/>
      <dgm:spPr/>
      <dgm:t>
        <a:bodyPr/>
        <a:lstStyle/>
        <a:p>
          <a:r>
            <a:rPr lang="en-US"/>
            <a:t>Re-establish sense of efficacy</a:t>
          </a:r>
        </a:p>
      </dgm:t>
    </dgm:pt>
    <dgm:pt modelId="{55134FE8-9C76-49CB-8C32-C9ED12A0F4F1}" type="parTrans" cxnId="{9B1FC264-ADCB-4AF5-B84D-716D63F33BC6}">
      <dgm:prSet/>
      <dgm:spPr/>
      <dgm:t>
        <a:bodyPr/>
        <a:lstStyle/>
        <a:p>
          <a:endParaRPr lang="en-US"/>
        </a:p>
      </dgm:t>
    </dgm:pt>
    <dgm:pt modelId="{815B455A-7B9E-4DAE-B383-F72A9652FEF8}" type="sibTrans" cxnId="{9B1FC264-ADCB-4AF5-B84D-716D63F33BC6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6EEA24C0-6859-4821-8FCF-6D12EBA75D97}" type="pres">
      <dgm:prSet presAssocID="{C37D670F-4049-480B-A96C-4C13A25A0ABF}" presName="Name0" presStyleCnt="0">
        <dgm:presLayoutVars>
          <dgm:animLvl val="lvl"/>
          <dgm:resizeHandles val="exact"/>
        </dgm:presLayoutVars>
      </dgm:prSet>
      <dgm:spPr/>
    </dgm:pt>
    <dgm:pt modelId="{CB7C917D-0CA8-4578-911A-93D179A5D57C}" type="pres">
      <dgm:prSet presAssocID="{725303FC-3615-48D6-852F-C9147E6D28AC}" presName="compositeNode" presStyleCnt="0">
        <dgm:presLayoutVars>
          <dgm:bulletEnabled val="1"/>
        </dgm:presLayoutVars>
      </dgm:prSet>
      <dgm:spPr/>
    </dgm:pt>
    <dgm:pt modelId="{37510716-D245-4EEA-B5C1-A3DF545FE777}" type="pres">
      <dgm:prSet presAssocID="{725303FC-3615-48D6-852F-C9147E6D28AC}" presName="bgRect" presStyleLbl="bgAccFollowNode1" presStyleIdx="0" presStyleCnt="3"/>
      <dgm:spPr/>
    </dgm:pt>
    <dgm:pt modelId="{DE4D63ED-91C1-40B8-BE50-855EBF57B21E}" type="pres">
      <dgm:prSet presAssocID="{B5EDCD7B-2350-40BB-85A4-DE2D2CCCB690}" presName="sibTransNodeCircle" presStyleLbl="alignNode1" presStyleIdx="0" presStyleCnt="6">
        <dgm:presLayoutVars>
          <dgm:chMax val="0"/>
          <dgm:bulletEnabled/>
        </dgm:presLayoutVars>
      </dgm:prSet>
      <dgm:spPr/>
    </dgm:pt>
    <dgm:pt modelId="{D2B4A99B-5A31-4EFE-8390-691C74C82355}" type="pres">
      <dgm:prSet presAssocID="{725303FC-3615-48D6-852F-C9147E6D28AC}" presName="bottomLine" presStyleLbl="alignNode1" presStyleIdx="1" presStyleCnt="6">
        <dgm:presLayoutVars/>
      </dgm:prSet>
      <dgm:spPr/>
    </dgm:pt>
    <dgm:pt modelId="{8B8B3532-B57C-44CC-A902-C4D24CDFEF08}" type="pres">
      <dgm:prSet presAssocID="{725303FC-3615-48D6-852F-C9147E6D28AC}" presName="nodeText" presStyleLbl="bgAccFollowNode1" presStyleIdx="0" presStyleCnt="3">
        <dgm:presLayoutVars>
          <dgm:bulletEnabled val="1"/>
        </dgm:presLayoutVars>
      </dgm:prSet>
      <dgm:spPr/>
    </dgm:pt>
    <dgm:pt modelId="{AC3E586A-B4A3-4074-905D-F028F16A6387}" type="pres">
      <dgm:prSet presAssocID="{B5EDCD7B-2350-40BB-85A4-DE2D2CCCB690}" presName="sibTrans" presStyleCnt="0"/>
      <dgm:spPr/>
    </dgm:pt>
    <dgm:pt modelId="{86843893-7CF6-4156-B6B2-9EBF47BCAAE1}" type="pres">
      <dgm:prSet presAssocID="{01684046-412E-4D8B-B263-A4C4CDD1E907}" presName="compositeNode" presStyleCnt="0">
        <dgm:presLayoutVars>
          <dgm:bulletEnabled val="1"/>
        </dgm:presLayoutVars>
      </dgm:prSet>
      <dgm:spPr/>
    </dgm:pt>
    <dgm:pt modelId="{2526E202-0D1D-42EF-AA08-8D646B1D68D5}" type="pres">
      <dgm:prSet presAssocID="{01684046-412E-4D8B-B263-A4C4CDD1E907}" presName="bgRect" presStyleLbl="bgAccFollowNode1" presStyleIdx="1" presStyleCnt="3"/>
      <dgm:spPr/>
    </dgm:pt>
    <dgm:pt modelId="{8F0A4D34-23A5-42EF-9DDE-AFA9EC9F9AFD}" type="pres">
      <dgm:prSet presAssocID="{9CD30154-B2E5-4519-9F02-EF64AB038FBF}" presName="sibTransNodeCircle" presStyleLbl="alignNode1" presStyleIdx="2" presStyleCnt="6">
        <dgm:presLayoutVars>
          <dgm:chMax val="0"/>
          <dgm:bulletEnabled/>
        </dgm:presLayoutVars>
      </dgm:prSet>
      <dgm:spPr/>
    </dgm:pt>
    <dgm:pt modelId="{DB6E9F14-4DD3-4DCF-B1D0-8D6543F705D4}" type="pres">
      <dgm:prSet presAssocID="{01684046-412E-4D8B-B263-A4C4CDD1E907}" presName="bottomLine" presStyleLbl="alignNode1" presStyleIdx="3" presStyleCnt="6">
        <dgm:presLayoutVars/>
      </dgm:prSet>
      <dgm:spPr/>
    </dgm:pt>
    <dgm:pt modelId="{325ED3AD-FEE3-40CC-A9DC-B128377B6DE0}" type="pres">
      <dgm:prSet presAssocID="{01684046-412E-4D8B-B263-A4C4CDD1E907}" presName="nodeText" presStyleLbl="bgAccFollowNode1" presStyleIdx="1" presStyleCnt="3">
        <dgm:presLayoutVars>
          <dgm:bulletEnabled val="1"/>
        </dgm:presLayoutVars>
      </dgm:prSet>
      <dgm:spPr/>
    </dgm:pt>
    <dgm:pt modelId="{D960E0BA-B46D-440E-AE74-0E15F0D3DC87}" type="pres">
      <dgm:prSet presAssocID="{9CD30154-B2E5-4519-9F02-EF64AB038FBF}" presName="sibTrans" presStyleCnt="0"/>
      <dgm:spPr/>
    </dgm:pt>
    <dgm:pt modelId="{E0FFCE7C-B560-446D-975B-9B6DC3C5BC06}" type="pres">
      <dgm:prSet presAssocID="{6EC4D2CF-E5CF-4C1A-A8E9-30E7EF36CC07}" presName="compositeNode" presStyleCnt="0">
        <dgm:presLayoutVars>
          <dgm:bulletEnabled val="1"/>
        </dgm:presLayoutVars>
      </dgm:prSet>
      <dgm:spPr/>
    </dgm:pt>
    <dgm:pt modelId="{FF9F123B-6B80-48DB-B928-34B43264EA18}" type="pres">
      <dgm:prSet presAssocID="{6EC4D2CF-E5CF-4C1A-A8E9-30E7EF36CC07}" presName="bgRect" presStyleLbl="bgAccFollowNode1" presStyleIdx="2" presStyleCnt="3"/>
      <dgm:spPr/>
    </dgm:pt>
    <dgm:pt modelId="{40A5B86C-8241-40B9-9938-6C433585652A}" type="pres">
      <dgm:prSet presAssocID="{815B455A-7B9E-4DAE-B383-F72A9652FEF8}" presName="sibTransNodeCircle" presStyleLbl="alignNode1" presStyleIdx="4" presStyleCnt="6">
        <dgm:presLayoutVars>
          <dgm:chMax val="0"/>
          <dgm:bulletEnabled/>
        </dgm:presLayoutVars>
      </dgm:prSet>
      <dgm:spPr/>
    </dgm:pt>
    <dgm:pt modelId="{2BCD87A2-6639-46B6-A023-A89B6FABE3A1}" type="pres">
      <dgm:prSet presAssocID="{6EC4D2CF-E5CF-4C1A-A8E9-30E7EF36CC07}" presName="bottomLine" presStyleLbl="alignNode1" presStyleIdx="5" presStyleCnt="6">
        <dgm:presLayoutVars/>
      </dgm:prSet>
      <dgm:spPr/>
    </dgm:pt>
    <dgm:pt modelId="{1069D689-08C6-47CD-8910-1D70F8D61729}" type="pres">
      <dgm:prSet presAssocID="{6EC4D2CF-E5CF-4C1A-A8E9-30E7EF36CC07}" presName="nodeText" presStyleLbl="bgAccFollowNode1" presStyleIdx="2" presStyleCnt="3">
        <dgm:presLayoutVars>
          <dgm:bulletEnabled val="1"/>
        </dgm:presLayoutVars>
      </dgm:prSet>
      <dgm:spPr/>
    </dgm:pt>
  </dgm:ptLst>
  <dgm:cxnLst>
    <dgm:cxn modelId="{982E6705-02C8-417A-9FA3-FA0B0713C01D}" type="presOf" srcId="{01684046-412E-4D8B-B263-A4C4CDD1E907}" destId="{325ED3AD-FEE3-40CC-A9DC-B128377B6DE0}" srcOrd="1" destOrd="0" presId="urn:microsoft.com/office/officeart/2016/7/layout/BasicLinearProcessNumbered"/>
    <dgm:cxn modelId="{BE4E5B13-D74C-440A-B5B7-DD6C91228653}" type="presOf" srcId="{6EC4D2CF-E5CF-4C1A-A8E9-30E7EF36CC07}" destId="{FF9F123B-6B80-48DB-B928-34B43264EA18}" srcOrd="0" destOrd="0" presId="urn:microsoft.com/office/officeart/2016/7/layout/BasicLinearProcessNumbered"/>
    <dgm:cxn modelId="{FA496C23-BEF4-4A97-A93E-DBC36C154428}" type="presOf" srcId="{725303FC-3615-48D6-852F-C9147E6D28AC}" destId="{8B8B3532-B57C-44CC-A902-C4D24CDFEF08}" srcOrd="1" destOrd="0" presId="urn:microsoft.com/office/officeart/2016/7/layout/BasicLinearProcessNumbered"/>
    <dgm:cxn modelId="{6C64DD25-9012-4274-93C1-DA8FE9CB9B50}" type="presOf" srcId="{01684046-412E-4D8B-B263-A4C4CDD1E907}" destId="{2526E202-0D1D-42EF-AA08-8D646B1D68D5}" srcOrd="0" destOrd="0" presId="urn:microsoft.com/office/officeart/2016/7/layout/BasicLinearProcessNumbered"/>
    <dgm:cxn modelId="{0F840427-7A88-4124-81BA-CDEF676121A2}" srcId="{C37D670F-4049-480B-A96C-4C13A25A0ABF}" destId="{725303FC-3615-48D6-852F-C9147E6D28AC}" srcOrd="0" destOrd="0" parTransId="{32D3C2E2-D87C-4EFE-9A74-9E72332CDD85}" sibTransId="{B5EDCD7B-2350-40BB-85A4-DE2D2CCCB690}"/>
    <dgm:cxn modelId="{4CF88035-661A-49E5-9F98-021CF1A6B074}" type="presOf" srcId="{B5EDCD7B-2350-40BB-85A4-DE2D2CCCB690}" destId="{DE4D63ED-91C1-40B8-BE50-855EBF57B21E}" srcOrd="0" destOrd="0" presId="urn:microsoft.com/office/officeart/2016/7/layout/BasicLinearProcessNumbered"/>
    <dgm:cxn modelId="{3888CE5B-815F-4AE1-BFD0-16DAE2DCA93C}" type="presOf" srcId="{815B455A-7B9E-4DAE-B383-F72A9652FEF8}" destId="{40A5B86C-8241-40B9-9938-6C433585652A}" srcOrd="0" destOrd="0" presId="urn:microsoft.com/office/officeart/2016/7/layout/BasicLinearProcessNumbered"/>
    <dgm:cxn modelId="{9B1FC264-ADCB-4AF5-B84D-716D63F33BC6}" srcId="{C37D670F-4049-480B-A96C-4C13A25A0ABF}" destId="{6EC4D2CF-E5CF-4C1A-A8E9-30E7EF36CC07}" srcOrd="2" destOrd="0" parTransId="{55134FE8-9C76-49CB-8C32-C9ED12A0F4F1}" sibTransId="{815B455A-7B9E-4DAE-B383-F72A9652FEF8}"/>
    <dgm:cxn modelId="{25A4666C-2DA9-4FBE-8AE9-8B372267308F}" type="presOf" srcId="{C37D670F-4049-480B-A96C-4C13A25A0ABF}" destId="{6EEA24C0-6859-4821-8FCF-6D12EBA75D97}" srcOrd="0" destOrd="0" presId="urn:microsoft.com/office/officeart/2016/7/layout/BasicLinearProcessNumbered"/>
    <dgm:cxn modelId="{23B5C070-CB2D-4D2A-BD9A-BE6DFCBB565F}" type="presOf" srcId="{725303FC-3615-48D6-852F-C9147E6D28AC}" destId="{37510716-D245-4EEA-B5C1-A3DF545FE777}" srcOrd="0" destOrd="0" presId="urn:microsoft.com/office/officeart/2016/7/layout/BasicLinearProcessNumbered"/>
    <dgm:cxn modelId="{21951CC6-AD86-41A9-849D-8BF7C9104EC9}" type="presOf" srcId="{6EC4D2CF-E5CF-4C1A-A8E9-30E7EF36CC07}" destId="{1069D689-08C6-47CD-8910-1D70F8D61729}" srcOrd="1" destOrd="0" presId="urn:microsoft.com/office/officeart/2016/7/layout/BasicLinearProcessNumbered"/>
    <dgm:cxn modelId="{734458D6-E7C9-43E5-99A3-88EC319CFB62}" type="presOf" srcId="{9CD30154-B2E5-4519-9F02-EF64AB038FBF}" destId="{8F0A4D34-23A5-42EF-9DDE-AFA9EC9F9AFD}" srcOrd="0" destOrd="0" presId="urn:microsoft.com/office/officeart/2016/7/layout/BasicLinearProcessNumbered"/>
    <dgm:cxn modelId="{E0C60ED7-AA4E-4625-953E-4EAF31C7C326}" srcId="{C37D670F-4049-480B-A96C-4C13A25A0ABF}" destId="{01684046-412E-4D8B-B263-A4C4CDD1E907}" srcOrd="1" destOrd="0" parTransId="{50C9076A-4B18-451C-88EB-1903C95E46CD}" sibTransId="{9CD30154-B2E5-4519-9F02-EF64AB038FBF}"/>
    <dgm:cxn modelId="{4099D94A-A25D-443B-B135-A46F4C223892}" type="presParOf" srcId="{6EEA24C0-6859-4821-8FCF-6D12EBA75D97}" destId="{CB7C917D-0CA8-4578-911A-93D179A5D57C}" srcOrd="0" destOrd="0" presId="urn:microsoft.com/office/officeart/2016/7/layout/BasicLinearProcessNumbered"/>
    <dgm:cxn modelId="{90641137-FE4E-42D8-808F-ED3CBDD5BF63}" type="presParOf" srcId="{CB7C917D-0CA8-4578-911A-93D179A5D57C}" destId="{37510716-D245-4EEA-B5C1-A3DF545FE777}" srcOrd="0" destOrd="0" presId="urn:microsoft.com/office/officeart/2016/7/layout/BasicLinearProcessNumbered"/>
    <dgm:cxn modelId="{975B1D18-28A9-4777-B2AF-979EF9FFC5E6}" type="presParOf" srcId="{CB7C917D-0CA8-4578-911A-93D179A5D57C}" destId="{DE4D63ED-91C1-40B8-BE50-855EBF57B21E}" srcOrd="1" destOrd="0" presId="urn:microsoft.com/office/officeart/2016/7/layout/BasicLinearProcessNumbered"/>
    <dgm:cxn modelId="{6F7D24CB-2E1A-4AA2-9C48-1DC27ADF6399}" type="presParOf" srcId="{CB7C917D-0CA8-4578-911A-93D179A5D57C}" destId="{D2B4A99B-5A31-4EFE-8390-691C74C82355}" srcOrd="2" destOrd="0" presId="urn:microsoft.com/office/officeart/2016/7/layout/BasicLinearProcessNumbered"/>
    <dgm:cxn modelId="{24E231EA-0743-4879-949D-55844C852199}" type="presParOf" srcId="{CB7C917D-0CA8-4578-911A-93D179A5D57C}" destId="{8B8B3532-B57C-44CC-A902-C4D24CDFEF08}" srcOrd="3" destOrd="0" presId="urn:microsoft.com/office/officeart/2016/7/layout/BasicLinearProcessNumbered"/>
    <dgm:cxn modelId="{DAF1C7B4-41D1-4316-BD08-A87D660E576A}" type="presParOf" srcId="{6EEA24C0-6859-4821-8FCF-6D12EBA75D97}" destId="{AC3E586A-B4A3-4074-905D-F028F16A6387}" srcOrd="1" destOrd="0" presId="urn:microsoft.com/office/officeart/2016/7/layout/BasicLinearProcessNumbered"/>
    <dgm:cxn modelId="{F541F58B-4BAB-432F-9A0F-A360E249A8BE}" type="presParOf" srcId="{6EEA24C0-6859-4821-8FCF-6D12EBA75D97}" destId="{86843893-7CF6-4156-B6B2-9EBF47BCAAE1}" srcOrd="2" destOrd="0" presId="urn:microsoft.com/office/officeart/2016/7/layout/BasicLinearProcessNumbered"/>
    <dgm:cxn modelId="{11E06A6E-96F1-4DF2-8E69-71D4C19C4F71}" type="presParOf" srcId="{86843893-7CF6-4156-B6B2-9EBF47BCAAE1}" destId="{2526E202-0D1D-42EF-AA08-8D646B1D68D5}" srcOrd="0" destOrd="0" presId="urn:microsoft.com/office/officeart/2016/7/layout/BasicLinearProcessNumbered"/>
    <dgm:cxn modelId="{408900E6-4A98-4298-9110-E043C25EBABB}" type="presParOf" srcId="{86843893-7CF6-4156-B6B2-9EBF47BCAAE1}" destId="{8F0A4D34-23A5-42EF-9DDE-AFA9EC9F9AFD}" srcOrd="1" destOrd="0" presId="urn:microsoft.com/office/officeart/2016/7/layout/BasicLinearProcessNumbered"/>
    <dgm:cxn modelId="{8AF9A5C2-F6FE-4BE5-8964-5E3EBE98F271}" type="presParOf" srcId="{86843893-7CF6-4156-B6B2-9EBF47BCAAE1}" destId="{DB6E9F14-4DD3-4DCF-B1D0-8D6543F705D4}" srcOrd="2" destOrd="0" presId="urn:microsoft.com/office/officeart/2016/7/layout/BasicLinearProcessNumbered"/>
    <dgm:cxn modelId="{93113D42-74B5-4C28-A716-1BFDDEA62B69}" type="presParOf" srcId="{86843893-7CF6-4156-B6B2-9EBF47BCAAE1}" destId="{325ED3AD-FEE3-40CC-A9DC-B128377B6DE0}" srcOrd="3" destOrd="0" presId="urn:microsoft.com/office/officeart/2016/7/layout/BasicLinearProcessNumbered"/>
    <dgm:cxn modelId="{F781A56E-B23E-4D04-B348-FD8B04A0447E}" type="presParOf" srcId="{6EEA24C0-6859-4821-8FCF-6D12EBA75D97}" destId="{D960E0BA-B46D-440E-AE74-0E15F0D3DC87}" srcOrd="3" destOrd="0" presId="urn:microsoft.com/office/officeart/2016/7/layout/BasicLinearProcessNumbered"/>
    <dgm:cxn modelId="{242E1A0F-DDF6-46C5-92D2-3A6280C0242F}" type="presParOf" srcId="{6EEA24C0-6859-4821-8FCF-6D12EBA75D97}" destId="{E0FFCE7C-B560-446D-975B-9B6DC3C5BC06}" srcOrd="4" destOrd="0" presId="urn:microsoft.com/office/officeart/2016/7/layout/BasicLinearProcessNumbered"/>
    <dgm:cxn modelId="{1DC5864E-D484-437E-8143-30E28D6BB225}" type="presParOf" srcId="{E0FFCE7C-B560-446D-975B-9B6DC3C5BC06}" destId="{FF9F123B-6B80-48DB-B928-34B43264EA18}" srcOrd="0" destOrd="0" presId="urn:microsoft.com/office/officeart/2016/7/layout/BasicLinearProcessNumbered"/>
    <dgm:cxn modelId="{481D5257-8E9D-4822-9E68-E4CF84440614}" type="presParOf" srcId="{E0FFCE7C-B560-446D-975B-9B6DC3C5BC06}" destId="{40A5B86C-8241-40B9-9938-6C433585652A}" srcOrd="1" destOrd="0" presId="urn:microsoft.com/office/officeart/2016/7/layout/BasicLinearProcessNumbered"/>
    <dgm:cxn modelId="{E47BFD02-416D-4CF4-B651-1D0A6DED1F1C}" type="presParOf" srcId="{E0FFCE7C-B560-446D-975B-9B6DC3C5BC06}" destId="{2BCD87A2-6639-46B6-A023-A89B6FABE3A1}" srcOrd="2" destOrd="0" presId="urn:microsoft.com/office/officeart/2016/7/layout/BasicLinearProcessNumbered"/>
    <dgm:cxn modelId="{26E8850F-A7F8-49CB-A800-E2D59FBE0833}" type="presParOf" srcId="{E0FFCE7C-B560-446D-975B-9B6DC3C5BC06}" destId="{1069D689-08C6-47CD-8910-1D70F8D61729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ACABD60-C789-43B0-9964-04C5A00ED3D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7A5B0C6-F547-4AE1-8BF9-CEE580EBB8BA}">
      <dgm:prSet phldrT="[Text]"/>
      <dgm:spPr/>
      <dgm:t>
        <a:bodyPr/>
        <a:lstStyle/>
        <a:p>
          <a:r>
            <a:rPr lang="en-US" dirty="0"/>
            <a:t>Emotional</a:t>
          </a:r>
        </a:p>
      </dgm:t>
    </dgm:pt>
    <dgm:pt modelId="{2EB04CE1-C758-4E98-A842-3505E9B9312C}" type="parTrans" cxnId="{1D77FE87-72F6-4F52-9C60-2219550E7A5B}">
      <dgm:prSet/>
      <dgm:spPr/>
      <dgm:t>
        <a:bodyPr/>
        <a:lstStyle/>
        <a:p>
          <a:endParaRPr lang="en-US"/>
        </a:p>
      </dgm:t>
    </dgm:pt>
    <dgm:pt modelId="{62C84319-A655-4190-8211-64923A6F25B5}" type="sibTrans" cxnId="{1D77FE87-72F6-4F52-9C60-2219550E7A5B}">
      <dgm:prSet/>
      <dgm:spPr/>
      <dgm:t>
        <a:bodyPr/>
        <a:lstStyle/>
        <a:p>
          <a:endParaRPr lang="en-US"/>
        </a:p>
      </dgm:t>
    </dgm:pt>
    <dgm:pt modelId="{683EF5B2-A763-4779-AFE8-5224809958DD}">
      <dgm:prSet phldrT="[Text]"/>
      <dgm:spPr/>
      <dgm:t>
        <a:bodyPr/>
        <a:lstStyle/>
        <a:p>
          <a:r>
            <a:rPr lang="en-US" dirty="0"/>
            <a:t>Shock, fear, grief, anger, guilt, shame helplessness, hopelessness, numbness, emptiness. </a:t>
          </a:r>
        </a:p>
      </dgm:t>
    </dgm:pt>
    <dgm:pt modelId="{0388CC3D-EE04-4698-9AA8-A4B93092F1E4}" type="parTrans" cxnId="{93FFBAC0-76A6-49E4-831F-D77CCF59DF8F}">
      <dgm:prSet/>
      <dgm:spPr/>
      <dgm:t>
        <a:bodyPr/>
        <a:lstStyle/>
        <a:p>
          <a:endParaRPr lang="en-US"/>
        </a:p>
      </dgm:t>
    </dgm:pt>
    <dgm:pt modelId="{913918D8-DE24-48A8-9F55-FF114A974649}" type="sibTrans" cxnId="{93FFBAC0-76A6-49E4-831F-D77CCF59DF8F}">
      <dgm:prSet/>
      <dgm:spPr/>
      <dgm:t>
        <a:bodyPr/>
        <a:lstStyle/>
        <a:p>
          <a:endParaRPr lang="en-US"/>
        </a:p>
      </dgm:t>
    </dgm:pt>
    <dgm:pt modelId="{00A8F4B9-7792-4A16-A43B-F4CDD11EEB19}">
      <dgm:prSet phldrT="[Text]"/>
      <dgm:spPr/>
      <dgm:t>
        <a:bodyPr/>
        <a:lstStyle/>
        <a:p>
          <a:r>
            <a:rPr lang="en-US" dirty="0"/>
            <a:t>Cognitive</a:t>
          </a:r>
        </a:p>
      </dgm:t>
    </dgm:pt>
    <dgm:pt modelId="{AFDCF178-1FF8-4965-A2AA-1CF86E7D8611}" type="parTrans" cxnId="{7842B1B0-E67C-410A-BC2B-E7AD5F823599}">
      <dgm:prSet/>
      <dgm:spPr/>
      <dgm:t>
        <a:bodyPr/>
        <a:lstStyle/>
        <a:p>
          <a:endParaRPr lang="en-US"/>
        </a:p>
      </dgm:t>
    </dgm:pt>
    <dgm:pt modelId="{F2F53B66-C5A3-4716-B005-8EF9BFAAD63E}" type="sibTrans" cxnId="{7842B1B0-E67C-410A-BC2B-E7AD5F823599}">
      <dgm:prSet/>
      <dgm:spPr/>
      <dgm:t>
        <a:bodyPr/>
        <a:lstStyle/>
        <a:p>
          <a:endParaRPr lang="en-US"/>
        </a:p>
      </dgm:t>
    </dgm:pt>
    <dgm:pt modelId="{80A0D71E-B138-4E9B-9610-0C8DDE035247}">
      <dgm:prSet phldrT="[Text]"/>
      <dgm:spPr/>
      <dgm:t>
        <a:bodyPr/>
        <a:lstStyle/>
        <a:p>
          <a:r>
            <a:rPr lang="en-US" dirty="0"/>
            <a:t>Confusion, disorientation, indecisiveness, worry, shortened attention span, poor concentration, memory difficulties, unwanted memories, self-blame.</a:t>
          </a:r>
        </a:p>
      </dgm:t>
    </dgm:pt>
    <dgm:pt modelId="{F66601B8-9109-4F62-862B-99623B430846}" type="parTrans" cxnId="{176A35B1-ABB0-4702-AA2D-760AD013CC77}">
      <dgm:prSet/>
      <dgm:spPr/>
      <dgm:t>
        <a:bodyPr/>
        <a:lstStyle/>
        <a:p>
          <a:endParaRPr lang="en-US"/>
        </a:p>
      </dgm:t>
    </dgm:pt>
    <dgm:pt modelId="{90B5F84A-E2D5-414E-A139-550CDC74E02C}" type="sibTrans" cxnId="{176A35B1-ABB0-4702-AA2D-760AD013CC77}">
      <dgm:prSet/>
      <dgm:spPr/>
      <dgm:t>
        <a:bodyPr/>
        <a:lstStyle/>
        <a:p>
          <a:endParaRPr lang="en-US"/>
        </a:p>
      </dgm:t>
    </dgm:pt>
    <dgm:pt modelId="{483BAB13-4DB4-46EB-8577-FBB1E6058038}">
      <dgm:prSet phldrT="[Text]"/>
      <dgm:spPr/>
      <dgm:t>
        <a:bodyPr/>
        <a:lstStyle/>
        <a:p>
          <a:r>
            <a:rPr lang="en-US" dirty="0"/>
            <a:t>Physical</a:t>
          </a:r>
        </a:p>
      </dgm:t>
    </dgm:pt>
    <dgm:pt modelId="{EB853A73-7B41-46D4-B96F-B7CD0FDCA42B}" type="parTrans" cxnId="{14FF3631-A2C0-4CFF-B0D8-42AB1EC11C0C}">
      <dgm:prSet/>
      <dgm:spPr/>
      <dgm:t>
        <a:bodyPr/>
        <a:lstStyle/>
        <a:p>
          <a:endParaRPr lang="en-US"/>
        </a:p>
      </dgm:t>
    </dgm:pt>
    <dgm:pt modelId="{460B6D47-20B3-4919-844D-2CC942CCE653}" type="sibTrans" cxnId="{14FF3631-A2C0-4CFF-B0D8-42AB1EC11C0C}">
      <dgm:prSet/>
      <dgm:spPr/>
      <dgm:t>
        <a:bodyPr/>
        <a:lstStyle/>
        <a:p>
          <a:endParaRPr lang="en-US"/>
        </a:p>
      </dgm:t>
    </dgm:pt>
    <dgm:pt modelId="{2DD10057-134C-408E-8023-8DE82E06B91A}">
      <dgm:prSet phldrT="[Text]"/>
      <dgm:spPr/>
      <dgm:t>
        <a:bodyPr/>
        <a:lstStyle/>
        <a:p>
          <a:r>
            <a:rPr lang="en-US" dirty="0"/>
            <a:t>Confusion, disorientation, indecisiveness, worry, shortened attention span, poor concentration, memory difficulties, unwanted memories, self-blame.</a:t>
          </a:r>
        </a:p>
      </dgm:t>
    </dgm:pt>
    <dgm:pt modelId="{77E25F43-9B5B-4173-A9B8-898736E4F577}" type="parTrans" cxnId="{905BB6FF-7187-4393-80C0-3535374B89EB}">
      <dgm:prSet/>
      <dgm:spPr/>
      <dgm:t>
        <a:bodyPr/>
        <a:lstStyle/>
        <a:p>
          <a:endParaRPr lang="en-US"/>
        </a:p>
      </dgm:t>
    </dgm:pt>
    <dgm:pt modelId="{AA18277C-85E8-4748-99F8-1CD071D07342}" type="sibTrans" cxnId="{905BB6FF-7187-4393-80C0-3535374B89EB}">
      <dgm:prSet/>
      <dgm:spPr/>
      <dgm:t>
        <a:bodyPr/>
        <a:lstStyle/>
        <a:p>
          <a:endParaRPr lang="en-US"/>
        </a:p>
      </dgm:t>
    </dgm:pt>
    <dgm:pt modelId="{8810790F-42C3-471E-9B7F-D1E440B96901}">
      <dgm:prSet phldrT="[Text]"/>
      <dgm:spPr/>
      <dgm:t>
        <a:bodyPr/>
        <a:lstStyle/>
        <a:p>
          <a:r>
            <a:rPr lang="en-US" dirty="0"/>
            <a:t>Decreased ability to feel interest, pleasure, love.</a:t>
          </a:r>
        </a:p>
      </dgm:t>
    </dgm:pt>
    <dgm:pt modelId="{63E37EFA-BF99-4CB4-BC48-1A35BA04D981}" type="parTrans" cxnId="{B7EDC26C-8EB6-48E2-B243-4D92615269BB}">
      <dgm:prSet/>
      <dgm:spPr/>
      <dgm:t>
        <a:bodyPr/>
        <a:lstStyle/>
        <a:p>
          <a:endParaRPr lang="en-US"/>
        </a:p>
      </dgm:t>
    </dgm:pt>
    <dgm:pt modelId="{80778244-4095-4A8E-9AF5-61AB4A1B2EC8}" type="sibTrans" cxnId="{B7EDC26C-8EB6-48E2-B243-4D92615269BB}">
      <dgm:prSet/>
      <dgm:spPr/>
      <dgm:t>
        <a:bodyPr/>
        <a:lstStyle/>
        <a:p>
          <a:endParaRPr lang="en-US"/>
        </a:p>
      </dgm:t>
    </dgm:pt>
    <dgm:pt modelId="{7806EB2C-6A33-46A5-95CA-3CD98A41B8EA}">
      <dgm:prSet phldrT="[Text]"/>
      <dgm:spPr/>
      <dgm:t>
        <a:bodyPr/>
        <a:lstStyle/>
        <a:p>
          <a:r>
            <a:rPr lang="en-US" dirty="0"/>
            <a:t>Interpersonal</a:t>
          </a:r>
        </a:p>
      </dgm:t>
    </dgm:pt>
    <dgm:pt modelId="{72D53A9C-C913-41D2-9A50-3B4D7045BFA1}" type="parTrans" cxnId="{B1E5B8A5-01CA-43CE-86B3-66B4355B945A}">
      <dgm:prSet/>
      <dgm:spPr/>
      <dgm:t>
        <a:bodyPr/>
        <a:lstStyle/>
        <a:p>
          <a:endParaRPr lang="en-US"/>
        </a:p>
      </dgm:t>
    </dgm:pt>
    <dgm:pt modelId="{B5B923AB-9EB6-471C-8BCF-F51C537CFBC6}" type="sibTrans" cxnId="{B1E5B8A5-01CA-43CE-86B3-66B4355B945A}">
      <dgm:prSet/>
      <dgm:spPr/>
      <dgm:t>
        <a:bodyPr/>
        <a:lstStyle/>
        <a:p>
          <a:endParaRPr lang="en-US"/>
        </a:p>
      </dgm:t>
    </dgm:pt>
    <dgm:pt modelId="{29345E7C-DE1D-45DF-AE12-A11872A0E58F}">
      <dgm:prSet phldrT="[Text]"/>
      <dgm:spPr/>
      <dgm:t>
        <a:bodyPr/>
        <a:lstStyle/>
        <a:p>
          <a:r>
            <a:rPr lang="en-US"/>
            <a:t>Difficulties being intimate, being over-controlling, feeling rejected or abandoned.</a:t>
          </a:r>
          <a:endParaRPr lang="en-US" dirty="0"/>
        </a:p>
      </dgm:t>
    </dgm:pt>
    <dgm:pt modelId="{4CFEF983-CB8C-49C4-825C-735D9BECD1CB}" type="parTrans" cxnId="{3638334A-B79C-45A3-9F25-808135816CC7}">
      <dgm:prSet/>
      <dgm:spPr/>
      <dgm:t>
        <a:bodyPr/>
        <a:lstStyle/>
        <a:p>
          <a:endParaRPr lang="en-US"/>
        </a:p>
      </dgm:t>
    </dgm:pt>
    <dgm:pt modelId="{14B9A5BC-A224-43F4-9F10-926CCC0D47BC}" type="sibTrans" cxnId="{3638334A-B79C-45A3-9F25-808135816CC7}">
      <dgm:prSet/>
      <dgm:spPr/>
      <dgm:t>
        <a:bodyPr/>
        <a:lstStyle/>
        <a:p>
          <a:endParaRPr lang="en-US"/>
        </a:p>
      </dgm:t>
    </dgm:pt>
    <dgm:pt modelId="{61BCA13E-82F8-47F1-AAE8-52679504662C}" type="pres">
      <dgm:prSet presAssocID="{EACABD60-C789-43B0-9964-04C5A00ED3DC}" presName="Name0" presStyleCnt="0">
        <dgm:presLayoutVars>
          <dgm:dir/>
          <dgm:animLvl val="lvl"/>
          <dgm:resizeHandles val="exact"/>
        </dgm:presLayoutVars>
      </dgm:prSet>
      <dgm:spPr/>
    </dgm:pt>
    <dgm:pt modelId="{DDE3838F-F5CB-4CAD-A40E-B79EB3D157EE}" type="pres">
      <dgm:prSet presAssocID="{27A5B0C6-F547-4AE1-8BF9-CEE580EBB8BA}" presName="linNode" presStyleCnt="0"/>
      <dgm:spPr/>
    </dgm:pt>
    <dgm:pt modelId="{88BAF393-D0B7-4249-8565-429F5CC00E8F}" type="pres">
      <dgm:prSet presAssocID="{27A5B0C6-F547-4AE1-8BF9-CEE580EBB8BA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58E82C71-D8BD-48AC-83C0-24BEA9841F99}" type="pres">
      <dgm:prSet presAssocID="{27A5B0C6-F547-4AE1-8BF9-CEE580EBB8BA}" presName="descendantText" presStyleLbl="alignAccFollowNode1" presStyleIdx="0" presStyleCnt="4">
        <dgm:presLayoutVars>
          <dgm:bulletEnabled val="1"/>
        </dgm:presLayoutVars>
      </dgm:prSet>
      <dgm:spPr/>
    </dgm:pt>
    <dgm:pt modelId="{8DDD479E-DEAF-478B-88F8-13C139A4C60C}" type="pres">
      <dgm:prSet presAssocID="{62C84319-A655-4190-8211-64923A6F25B5}" presName="sp" presStyleCnt="0"/>
      <dgm:spPr/>
    </dgm:pt>
    <dgm:pt modelId="{BB8D6428-2512-4FFC-836D-ED8979EE2482}" type="pres">
      <dgm:prSet presAssocID="{00A8F4B9-7792-4A16-A43B-F4CDD11EEB19}" presName="linNode" presStyleCnt="0"/>
      <dgm:spPr/>
    </dgm:pt>
    <dgm:pt modelId="{AD1CEAC3-733D-470C-8C55-C30E92908723}" type="pres">
      <dgm:prSet presAssocID="{00A8F4B9-7792-4A16-A43B-F4CDD11EEB19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DFE9F309-E4B6-4338-A908-D108BE4399EF}" type="pres">
      <dgm:prSet presAssocID="{00A8F4B9-7792-4A16-A43B-F4CDD11EEB19}" presName="descendantText" presStyleLbl="alignAccFollowNode1" presStyleIdx="1" presStyleCnt="4">
        <dgm:presLayoutVars>
          <dgm:bulletEnabled val="1"/>
        </dgm:presLayoutVars>
      </dgm:prSet>
      <dgm:spPr/>
    </dgm:pt>
    <dgm:pt modelId="{5D5A9733-3326-46C6-8B1B-9356A57C2525}" type="pres">
      <dgm:prSet presAssocID="{F2F53B66-C5A3-4716-B005-8EF9BFAAD63E}" presName="sp" presStyleCnt="0"/>
      <dgm:spPr/>
    </dgm:pt>
    <dgm:pt modelId="{1C403B61-B360-486B-94BD-B5225F8443D4}" type="pres">
      <dgm:prSet presAssocID="{483BAB13-4DB4-46EB-8577-FBB1E6058038}" presName="linNode" presStyleCnt="0"/>
      <dgm:spPr/>
    </dgm:pt>
    <dgm:pt modelId="{E259F0F3-55A8-416D-9392-714A5297011E}" type="pres">
      <dgm:prSet presAssocID="{483BAB13-4DB4-46EB-8577-FBB1E6058038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B15813BC-A216-450B-832E-0B6DF8AE4790}" type="pres">
      <dgm:prSet presAssocID="{483BAB13-4DB4-46EB-8577-FBB1E6058038}" presName="descendantText" presStyleLbl="alignAccFollowNode1" presStyleIdx="2" presStyleCnt="4">
        <dgm:presLayoutVars>
          <dgm:bulletEnabled val="1"/>
        </dgm:presLayoutVars>
      </dgm:prSet>
      <dgm:spPr/>
    </dgm:pt>
    <dgm:pt modelId="{4F30DBB7-5499-46A4-A300-B6CA1CF43660}" type="pres">
      <dgm:prSet presAssocID="{460B6D47-20B3-4919-844D-2CC942CCE653}" presName="sp" presStyleCnt="0"/>
      <dgm:spPr/>
    </dgm:pt>
    <dgm:pt modelId="{9DB6649C-E949-4BFF-AB7E-870EC7F910E2}" type="pres">
      <dgm:prSet presAssocID="{7806EB2C-6A33-46A5-95CA-3CD98A41B8EA}" presName="linNode" presStyleCnt="0"/>
      <dgm:spPr/>
    </dgm:pt>
    <dgm:pt modelId="{F5D46F02-9101-412D-B70A-D19CB1E1326D}" type="pres">
      <dgm:prSet presAssocID="{7806EB2C-6A33-46A5-95CA-3CD98A41B8EA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EE9BF34C-21C6-47B1-9D67-7A11158142DB}" type="pres">
      <dgm:prSet presAssocID="{7806EB2C-6A33-46A5-95CA-3CD98A41B8EA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305EA908-5361-4116-A9A6-58FA4371CD79}" type="presOf" srcId="{27A5B0C6-F547-4AE1-8BF9-CEE580EBB8BA}" destId="{88BAF393-D0B7-4249-8565-429F5CC00E8F}" srcOrd="0" destOrd="0" presId="urn:microsoft.com/office/officeart/2005/8/layout/vList5"/>
    <dgm:cxn modelId="{5877B016-0A20-462A-B541-2DB9B3C3A2BB}" type="presOf" srcId="{683EF5B2-A763-4779-AFE8-5224809958DD}" destId="{58E82C71-D8BD-48AC-83C0-24BEA9841F99}" srcOrd="0" destOrd="0" presId="urn:microsoft.com/office/officeart/2005/8/layout/vList5"/>
    <dgm:cxn modelId="{2D2EC02D-BE43-4486-8B9A-0C05E34B2628}" type="presOf" srcId="{7806EB2C-6A33-46A5-95CA-3CD98A41B8EA}" destId="{F5D46F02-9101-412D-B70A-D19CB1E1326D}" srcOrd="0" destOrd="0" presId="urn:microsoft.com/office/officeart/2005/8/layout/vList5"/>
    <dgm:cxn modelId="{14FF3631-A2C0-4CFF-B0D8-42AB1EC11C0C}" srcId="{EACABD60-C789-43B0-9964-04C5A00ED3DC}" destId="{483BAB13-4DB4-46EB-8577-FBB1E6058038}" srcOrd="2" destOrd="0" parTransId="{EB853A73-7B41-46D4-B96F-B7CD0FDCA42B}" sibTransId="{460B6D47-20B3-4919-844D-2CC942CCE653}"/>
    <dgm:cxn modelId="{9336003C-052B-4C8F-B2F2-4A1E87F3B7BD}" type="presOf" srcId="{8810790F-42C3-471E-9B7F-D1E440B96901}" destId="{58E82C71-D8BD-48AC-83C0-24BEA9841F99}" srcOrd="0" destOrd="1" presId="urn:microsoft.com/office/officeart/2005/8/layout/vList5"/>
    <dgm:cxn modelId="{6B919F5F-0AEB-445E-B72E-E011BF8C3BD2}" type="presOf" srcId="{80A0D71E-B138-4E9B-9610-0C8DDE035247}" destId="{DFE9F309-E4B6-4338-A908-D108BE4399EF}" srcOrd="0" destOrd="0" presId="urn:microsoft.com/office/officeart/2005/8/layout/vList5"/>
    <dgm:cxn modelId="{3638334A-B79C-45A3-9F25-808135816CC7}" srcId="{7806EB2C-6A33-46A5-95CA-3CD98A41B8EA}" destId="{29345E7C-DE1D-45DF-AE12-A11872A0E58F}" srcOrd="0" destOrd="0" parTransId="{4CFEF983-CB8C-49C4-825C-735D9BECD1CB}" sibTransId="{14B9A5BC-A224-43F4-9F10-926CCC0D47BC}"/>
    <dgm:cxn modelId="{B7EDC26C-8EB6-48E2-B243-4D92615269BB}" srcId="{27A5B0C6-F547-4AE1-8BF9-CEE580EBB8BA}" destId="{8810790F-42C3-471E-9B7F-D1E440B96901}" srcOrd="1" destOrd="0" parTransId="{63E37EFA-BF99-4CB4-BC48-1A35BA04D981}" sibTransId="{80778244-4095-4A8E-9AF5-61AB4A1B2EC8}"/>
    <dgm:cxn modelId="{B4EE2057-1AC4-4733-9C90-F789628D9403}" type="presOf" srcId="{483BAB13-4DB4-46EB-8577-FBB1E6058038}" destId="{E259F0F3-55A8-416D-9392-714A5297011E}" srcOrd="0" destOrd="0" presId="urn:microsoft.com/office/officeart/2005/8/layout/vList5"/>
    <dgm:cxn modelId="{01F5A957-4BF1-4C1A-B15D-4565E6E3F266}" type="presOf" srcId="{00A8F4B9-7792-4A16-A43B-F4CDD11EEB19}" destId="{AD1CEAC3-733D-470C-8C55-C30E92908723}" srcOrd="0" destOrd="0" presId="urn:microsoft.com/office/officeart/2005/8/layout/vList5"/>
    <dgm:cxn modelId="{2F6F7582-B19A-431F-9E87-B79E13BF58FB}" type="presOf" srcId="{29345E7C-DE1D-45DF-AE12-A11872A0E58F}" destId="{EE9BF34C-21C6-47B1-9D67-7A11158142DB}" srcOrd="0" destOrd="0" presId="urn:microsoft.com/office/officeart/2005/8/layout/vList5"/>
    <dgm:cxn modelId="{1D77FE87-72F6-4F52-9C60-2219550E7A5B}" srcId="{EACABD60-C789-43B0-9964-04C5A00ED3DC}" destId="{27A5B0C6-F547-4AE1-8BF9-CEE580EBB8BA}" srcOrd="0" destOrd="0" parTransId="{2EB04CE1-C758-4E98-A842-3505E9B9312C}" sibTransId="{62C84319-A655-4190-8211-64923A6F25B5}"/>
    <dgm:cxn modelId="{B1E5B8A5-01CA-43CE-86B3-66B4355B945A}" srcId="{EACABD60-C789-43B0-9964-04C5A00ED3DC}" destId="{7806EB2C-6A33-46A5-95CA-3CD98A41B8EA}" srcOrd="3" destOrd="0" parTransId="{72D53A9C-C913-41D2-9A50-3B4D7045BFA1}" sibTransId="{B5B923AB-9EB6-471C-8BCF-F51C537CFBC6}"/>
    <dgm:cxn modelId="{4B0489AE-8B65-40A5-B341-B87119498591}" type="presOf" srcId="{2DD10057-134C-408E-8023-8DE82E06B91A}" destId="{B15813BC-A216-450B-832E-0B6DF8AE4790}" srcOrd="0" destOrd="0" presId="urn:microsoft.com/office/officeart/2005/8/layout/vList5"/>
    <dgm:cxn modelId="{7842B1B0-E67C-410A-BC2B-E7AD5F823599}" srcId="{EACABD60-C789-43B0-9964-04C5A00ED3DC}" destId="{00A8F4B9-7792-4A16-A43B-F4CDD11EEB19}" srcOrd="1" destOrd="0" parTransId="{AFDCF178-1FF8-4965-A2AA-1CF86E7D8611}" sibTransId="{F2F53B66-C5A3-4716-B005-8EF9BFAAD63E}"/>
    <dgm:cxn modelId="{176A35B1-ABB0-4702-AA2D-760AD013CC77}" srcId="{00A8F4B9-7792-4A16-A43B-F4CDD11EEB19}" destId="{80A0D71E-B138-4E9B-9610-0C8DDE035247}" srcOrd="0" destOrd="0" parTransId="{F66601B8-9109-4F62-862B-99623B430846}" sibTransId="{90B5F84A-E2D5-414E-A139-550CDC74E02C}"/>
    <dgm:cxn modelId="{93FFBAC0-76A6-49E4-831F-D77CCF59DF8F}" srcId="{27A5B0C6-F547-4AE1-8BF9-CEE580EBB8BA}" destId="{683EF5B2-A763-4779-AFE8-5224809958DD}" srcOrd="0" destOrd="0" parTransId="{0388CC3D-EE04-4698-9AA8-A4B93092F1E4}" sibTransId="{913918D8-DE24-48A8-9F55-FF114A974649}"/>
    <dgm:cxn modelId="{E0779FF4-175F-4D72-B08C-541FD2A0E748}" type="presOf" srcId="{EACABD60-C789-43B0-9964-04C5A00ED3DC}" destId="{61BCA13E-82F8-47F1-AAE8-52679504662C}" srcOrd="0" destOrd="0" presId="urn:microsoft.com/office/officeart/2005/8/layout/vList5"/>
    <dgm:cxn modelId="{905BB6FF-7187-4393-80C0-3535374B89EB}" srcId="{483BAB13-4DB4-46EB-8577-FBB1E6058038}" destId="{2DD10057-134C-408E-8023-8DE82E06B91A}" srcOrd="0" destOrd="0" parTransId="{77E25F43-9B5B-4173-A9B8-898736E4F577}" sibTransId="{AA18277C-85E8-4748-99F8-1CD071D07342}"/>
    <dgm:cxn modelId="{AE3A187D-166D-411F-A8F0-68D30DABF3A9}" type="presParOf" srcId="{61BCA13E-82F8-47F1-AAE8-52679504662C}" destId="{DDE3838F-F5CB-4CAD-A40E-B79EB3D157EE}" srcOrd="0" destOrd="0" presId="urn:microsoft.com/office/officeart/2005/8/layout/vList5"/>
    <dgm:cxn modelId="{B200BB73-781F-4197-8726-55917263544A}" type="presParOf" srcId="{DDE3838F-F5CB-4CAD-A40E-B79EB3D157EE}" destId="{88BAF393-D0B7-4249-8565-429F5CC00E8F}" srcOrd="0" destOrd="0" presId="urn:microsoft.com/office/officeart/2005/8/layout/vList5"/>
    <dgm:cxn modelId="{E7AA16B8-40B9-4E60-BBFB-A915F3768047}" type="presParOf" srcId="{DDE3838F-F5CB-4CAD-A40E-B79EB3D157EE}" destId="{58E82C71-D8BD-48AC-83C0-24BEA9841F99}" srcOrd="1" destOrd="0" presId="urn:microsoft.com/office/officeart/2005/8/layout/vList5"/>
    <dgm:cxn modelId="{5ED0A8AE-CD08-44E7-90B0-AFDEEDB7697C}" type="presParOf" srcId="{61BCA13E-82F8-47F1-AAE8-52679504662C}" destId="{8DDD479E-DEAF-478B-88F8-13C139A4C60C}" srcOrd="1" destOrd="0" presId="urn:microsoft.com/office/officeart/2005/8/layout/vList5"/>
    <dgm:cxn modelId="{106ECE41-57D8-464A-8F9F-79154E841BD3}" type="presParOf" srcId="{61BCA13E-82F8-47F1-AAE8-52679504662C}" destId="{BB8D6428-2512-4FFC-836D-ED8979EE2482}" srcOrd="2" destOrd="0" presId="urn:microsoft.com/office/officeart/2005/8/layout/vList5"/>
    <dgm:cxn modelId="{1B318C5B-1EED-4951-97E2-004BA88B5863}" type="presParOf" srcId="{BB8D6428-2512-4FFC-836D-ED8979EE2482}" destId="{AD1CEAC3-733D-470C-8C55-C30E92908723}" srcOrd="0" destOrd="0" presId="urn:microsoft.com/office/officeart/2005/8/layout/vList5"/>
    <dgm:cxn modelId="{C6A2E9D0-F700-4DB7-8C28-C43743AE8B0A}" type="presParOf" srcId="{BB8D6428-2512-4FFC-836D-ED8979EE2482}" destId="{DFE9F309-E4B6-4338-A908-D108BE4399EF}" srcOrd="1" destOrd="0" presId="urn:microsoft.com/office/officeart/2005/8/layout/vList5"/>
    <dgm:cxn modelId="{29E2900C-3200-45E8-9944-3CE8E6A1E561}" type="presParOf" srcId="{61BCA13E-82F8-47F1-AAE8-52679504662C}" destId="{5D5A9733-3326-46C6-8B1B-9356A57C2525}" srcOrd="3" destOrd="0" presId="urn:microsoft.com/office/officeart/2005/8/layout/vList5"/>
    <dgm:cxn modelId="{EB07F4A5-A707-41FE-AE8D-6B811AB68B64}" type="presParOf" srcId="{61BCA13E-82F8-47F1-AAE8-52679504662C}" destId="{1C403B61-B360-486B-94BD-B5225F8443D4}" srcOrd="4" destOrd="0" presId="urn:microsoft.com/office/officeart/2005/8/layout/vList5"/>
    <dgm:cxn modelId="{F3463D19-9510-4362-96CA-1C345DE6F883}" type="presParOf" srcId="{1C403B61-B360-486B-94BD-B5225F8443D4}" destId="{E259F0F3-55A8-416D-9392-714A5297011E}" srcOrd="0" destOrd="0" presId="urn:microsoft.com/office/officeart/2005/8/layout/vList5"/>
    <dgm:cxn modelId="{51AC3DE1-F4CF-4791-A9F8-0E763AD6A5B5}" type="presParOf" srcId="{1C403B61-B360-486B-94BD-B5225F8443D4}" destId="{B15813BC-A216-450B-832E-0B6DF8AE4790}" srcOrd="1" destOrd="0" presId="urn:microsoft.com/office/officeart/2005/8/layout/vList5"/>
    <dgm:cxn modelId="{7BEA1402-8574-4A3E-BC92-887F10D5D80E}" type="presParOf" srcId="{61BCA13E-82F8-47F1-AAE8-52679504662C}" destId="{4F30DBB7-5499-46A4-A300-B6CA1CF43660}" srcOrd="5" destOrd="0" presId="urn:microsoft.com/office/officeart/2005/8/layout/vList5"/>
    <dgm:cxn modelId="{96823B38-F266-4A2C-BE54-23BEABABD547}" type="presParOf" srcId="{61BCA13E-82F8-47F1-AAE8-52679504662C}" destId="{9DB6649C-E949-4BFF-AB7E-870EC7F910E2}" srcOrd="6" destOrd="0" presId="urn:microsoft.com/office/officeart/2005/8/layout/vList5"/>
    <dgm:cxn modelId="{CFF366EA-C14B-450A-A73D-6BD52A33C9FD}" type="presParOf" srcId="{9DB6649C-E949-4BFF-AB7E-870EC7F910E2}" destId="{F5D46F02-9101-412D-B70A-D19CB1E1326D}" srcOrd="0" destOrd="0" presId="urn:microsoft.com/office/officeart/2005/8/layout/vList5"/>
    <dgm:cxn modelId="{F46BEDB8-F3F0-40F3-85A6-86B6700F9F13}" type="presParOf" srcId="{9DB6649C-E949-4BFF-AB7E-870EC7F910E2}" destId="{EE9BF34C-21C6-47B1-9D67-7A11158142D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D8D282A-275A-45BD-A73C-EEE7DBC80475}" type="doc">
      <dgm:prSet loTypeId="urn:microsoft.com/office/officeart/2005/8/layout/h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F362E92-7420-413E-80D1-261516F9EFC0}">
      <dgm:prSet phldrT="[Text]"/>
      <dgm:spPr/>
      <dgm:t>
        <a:bodyPr/>
        <a:lstStyle/>
        <a:p>
          <a:r>
            <a:rPr lang="en-US" dirty="0"/>
            <a:t>Pre-school</a:t>
          </a:r>
        </a:p>
      </dgm:t>
    </dgm:pt>
    <dgm:pt modelId="{1086DEA1-F226-488A-910A-DA87A013A61E}" type="parTrans" cxnId="{11C9E0B3-7BD2-4370-B7F5-74C80CFD6D03}">
      <dgm:prSet/>
      <dgm:spPr/>
      <dgm:t>
        <a:bodyPr/>
        <a:lstStyle/>
        <a:p>
          <a:endParaRPr lang="en-US"/>
        </a:p>
      </dgm:t>
    </dgm:pt>
    <dgm:pt modelId="{A7D3E8D5-7BA5-46C9-891D-82C57AC02BD5}" type="sibTrans" cxnId="{11C9E0B3-7BD2-4370-B7F5-74C80CFD6D03}">
      <dgm:prSet/>
      <dgm:spPr/>
      <dgm:t>
        <a:bodyPr/>
        <a:lstStyle/>
        <a:p>
          <a:endParaRPr lang="en-US"/>
        </a:p>
      </dgm:t>
    </dgm:pt>
    <dgm:pt modelId="{3859E08A-0A29-4EB3-8772-034F68561EE4}">
      <dgm:prSet phldrT="[Text]"/>
      <dgm:spPr/>
      <dgm:t>
        <a:bodyPr/>
        <a:lstStyle/>
        <a:p>
          <a:r>
            <a:rPr lang="en-US" dirty="0"/>
            <a:t>Separation fears, regression, fussiness, temper tantrums</a:t>
          </a:r>
        </a:p>
      </dgm:t>
    </dgm:pt>
    <dgm:pt modelId="{9040531C-0F1F-42D4-8447-52B437EAE00A}" type="parTrans" cxnId="{400A4EE9-A752-46A1-87F7-215D05521994}">
      <dgm:prSet/>
      <dgm:spPr/>
      <dgm:t>
        <a:bodyPr/>
        <a:lstStyle/>
        <a:p>
          <a:endParaRPr lang="en-US"/>
        </a:p>
      </dgm:t>
    </dgm:pt>
    <dgm:pt modelId="{B09CE01A-A945-462F-9447-D334A5693340}" type="sibTrans" cxnId="{400A4EE9-A752-46A1-87F7-215D05521994}">
      <dgm:prSet/>
      <dgm:spPr/>
      <dgm:t>
        <a:bodyPr/>
        <a:lstStyle/>
        <a:p>
          <a:endParaRPr lang="en-US"/>
        </a:p>
      </dgm:t>
    </dgm:pt>
    <dgm:pt modelId="{ED60E508-E7E8-4EBD-9871-E969A6F3D029}">
      <dgm:prSet phldrT="[Text]"/>
      <dgm:spPr/>
      <dgm:t>
        <a:bodyPr/>
        <a:lstStyle/>
        <a:p>
          <a:r>
            <a:rPr lang="en-US" dirty="0"/>
            <a:t>Sleep disturbances (nightmares, excessive sleep, night terrors)</a:t>
          </a:r>
        </a:p>
      </dgm:t>
    </dgm:pt>
    <dgm:pt modelId="{E6D007C6-73F0-420C-AC83-EB292CDFA5D3}" type="parTrans" cxnId="{082B76A7-E23A-4FD8-9E39-D05DEDC59D3A}">
      <dgm:prSet/>
      <dgm:spPr/>
      <dgm:t>
        <a:bodyPr/>
        <a:lstStyle/>
        <a:p>
          <a:endParaRPr lang="en-US"/>
        </a:p>
      </dgm:t>
    </dgm:pt>
    <dgm:pt modelId="{1466EC22-6EC1-4C86-A9A9-21D6431C5840}" type="sibTrans" cxnId="{082B76A7-E23A-4FD8-9E39-D05DEDC59D3A}">
      <dgm:prSet/>
      <dgm:spPr/>
      <dgm:t>
        <a:bodyPr/>
        <a:lstStyle/>
        <a:p>
          <a:endParaRPr lang="en-US"/>
        </a:p>
      </dgm:t>
    </dgm:pt>
    <dgm:pt modelId="{4FD3C1C8-1830-40E7-AA9E-EA0F17E54F7C}">
      <dgm:prSet phldrT="[Text]"/>
      <dgm:spPr/>
      <dgm:t>
        <a:bodyPr/>
        <a:lstStyle/>
        <a:p>
          <a:r>
            <a:rPr lang="en-US" dirty="0"/>
            <a:t>School-Age</a:t>
          </a:r>
        </a:p>
      </dgm:t>
    </dgm:pt>
    <dgm:pt modelId="{79DF4D10-95F1-4AE4-B21E-32638FD78883}" type="parTrans" cxnId="{8B79A184-DB63-457C-8DFB-A8A5F665C0DA}">
      <dgm:prSet/>
      <dgm:spPr/>
      <dgm:t>
        <a:bodyPr/>
        <a:lstStyle/>
        <a:p>
          <a:endParaRPr lang="en-US"/>
        </a:p>
      </dgm:t>
    </dgm:pt>
    <dgm:pt modelId="{1364F655-C56C-4084-A033-8C3035BFE490}" type="sibTrans" cxnId="{8B79A184-DB63-457C-8DFB-A8A5F665C0DA}">
      <dgm:prSet/>
      <dgm:spPr/>
      <dgm:t>
        <a:bodyPr/>
        <a:lstStyle/>
        <a:p>
          <a:endParaRPr lang="en-US"/>
        </a:p>
      </dgm:t>
    </dgm:pt>
    <dgm:pt modelId="{509A1663-2FE2-4224-8AAB-AF89FF1AD155}">
      <dgm:prSet phldrT="[Text]"/>
      <dgm:spPr/>
      <dgm:t>
        <a:bodyPr/>
        <a:lstStyle/>
        <a:p>
          <a:r>
            <a:rPr lang="en-US" dirty="0"/>
            <a:t>Same as toddlers</a:t>
          </a:r>
        </a:p>
      </dgm:t>
    </dgm:pt>
    <dgm:pt modelId="{CCF43282-9941-4D62-97E4-D01AB1C7A91D}" type="parTrans" cxnId="{56C609F4-E358-43AA-8229-DEC11482CFB4}">
      <dgm:prSet/>
      <dgm:spPr/>
      <dgm:t>
        <a:bodyPr/>
        <a:lstStyle/>
        <a:p>
          <a:endParaRPr lang="en-US"/>
        </a:p>
      </dgm:t>
    </dgm:pt>
    <dgm:pt modelId="{FE59088D-B0BF-462E-AD69-7343C9CFBBFB}" type="sibTrans" cxnId="{56C609F4-E358-43AA-8229-DEC11482CFB4}">
      <dgm:prSet/>
      <dgm:spPr/>
      <dgm:t>
        <a:bodyPr/>
        <a:lstStyle/>
        <a:p>
          <a:endParaRPr lang="en-US"/>
        </a:p>
      </dgm:t>
    </dgm:pt>
    <dgm:pt modelId="{4EA0FE04-0EDB-4FF9-8B44-0F0446AE05EB}">
      <dgm:prSet phldrT="[Text]"/>
      <dgm:spPr/>
      <dgm:t>
        <a:bodyPr/>
        <a:lstStyle/>
        <a:p>
          <a:r>
            <a:rPr lang="en-US" dirty="0"/>
            <a:t>Excessive guilt and worries about others’ safety, poor concentration, loss of school performance, repetitious re-telling or play related to trauma</a:t>
          </a:r>
        </a:p>
      </dgm:t>
    </dgm:pt>
    <dgm:pt modelId="{21BE6823-1464-4AE5-A4A5-9EF02D802859}" type="parTrans" cxnId="{A631EBE3-C641-4699-92CE-6B5BDD423CF5}">
      <dgm:prSet/>
      <dgm:spPr/>
      <dgm:t>
        <a:bodyPr/>
        <a:lstStyle/>
        <a:p>
          <a:endParaRPr lang="en-US"/>
        </a:p>
      </dgm:t>
    </dgm:pt>
    <dgm:pt modelId="{E63A7011-25BC-49ED-9CB2-E1DCBEC8AA31}" type="sibTrans" cxnId="{A631EBE3-C641-4699-92CE-6B5BDD423CF5}">
      <dgm:prSet/>
      <dgm:spPr/>
      <dgm:t>
        <a:bodyPr/>
        <a:lstStyle/>
        <a:p>
          <a:endParaRPr lang="en-US"/>
        </a:p>
      </dgm:t>
    </dgm:pt>
    <dgm:pt modelId="{708C77C7-2339-4F79-968E-6C64C1B0A81F}">
      <dgm:prSet phldrT="[Text]"/>
      <dgm:spPr/>
      <dgm:t>
        <a:bodyPr/>
        <a:lstStyle/>
        <a:p>
          <a:r>
            <a:rPr lang="en-US" dirty="0"/>
            <a:t>Adolescent</a:t>
          </a:r>
        </a:p>
      </dgm:t>
    </dgm:pt>
    <dgm:pt modelId="{9FBA6F15-63DB-40FE-8809-B451497BFCBE}" type="parTrans" cxnId="{00577811-AE44-4854-84E3-C63854E5D6F6}">
      <dgm:prSet/>
      <dgm:spPr/>
      <dgm:t>
        <a:bodyPr/>
        <a:lstStyle/>
        <a:p>
          <a:endParaRPr lang="en-US"/>
        </a:p>
      </dgm:t>
    </dgm:pt>
    <dgm:pt modelId="{EA8BCF4D-021A-4B28-BC3F-CD8155BA7AB2}" type="sibTrans" cxnId="{00577811-AE44-4854-84E3-C63854E5D6F6}">
      <dgm:prSet/>
      <dgm:spPr/>
      <dgm:t>
        <a:bodyPr/>
        <a:lstStyle/>
        <a:p>
          <a:endParaRPr lang="en-US"/>
        </a:p>
      </dgm:t>
    </dgm:pt>
    <dgm:pt modelId="{31AEDEBE-3E0B-4E25-8B68-38AF92993C54}">
      <dgm:prSet phldrT="[Text]"/>
      <dgm:spPr/>
      <dgm:t>
        <a:bodyPr/>
        <a:lstStyle/>
        <a:p>
          <a:r>
            <a:rPr lang="en-US" dirty="0"/>
            <a:t>Depression, acting out, wish for revenge, sleeping and eating disturbances, altered view of the future</a:t>
          </a:r>
        </a:p>
      </dgm:t>
    </dgm:pt>
    <dgm:pt modelId="{3959FA56-939D-4504-8694-9CF0608DB8F2}" type="parTrans" cxnId="{42EE042C-DFA9-4CE3-B457-FF9B56B08147}">
      <dgm:prSet/>
      <dgm:spPr/>
      <dgm:t>
        <a:bodyPr/>
        <a:lstStyle/>
        <a:p>
          <a:endParaRPr lang="en-US"/>
        </a:p>
      </dgm:t>
    </dgm:pt>
    <dgm:pt modelId="{DCAAF160-D5E6-4C5C-9FF3-96A2D018A221}" type="sibTrans" cxnId="{42EE042C-DFA9-4CE3-B457-FF9B56B08147}">
      <dgm:prSet/>
      <dgm:spPr/>
      <dgm:t>
        <a:bodyPr/>
        <a:lstStyle/>
        <a:p>
          <a:endParaRPr lang="en-US"/>
        </a:p>
      </dgm:t>
    </dgm:pt>
    <dgm:pt modelId="{73D926D2-0BE4-4012-8B85-81736DEF5C64}" type="pres">
      <dgm:prSet presAssocID="{7D8D282A-275A-45BD-A73C-EEE7DBC80475}" presName="linearFlow" presStyleCnt="0">
        <dgm:presLayoutVars>
          <dgm:dir/>
          <dgm:animLvl val="lvl"/>
          <dgm:resizeHandles/>
        </dgm:presLayoutVars>
      </dgm:prSet>
      <dgm:spPr/>
    </dgm:pt>
    <dgm:pt modelId="{2CD3F832-BBFC-45E7-AD75-66A1E4FA03B7}" type="pres">
      <dgm:prSet presAssocID="{8F362E92-7420-413E-80D1-261516F9EFC0}" presName="compositeNode" presStyleCnt="0">
        <dgm:presLayoutVars>
          <dgm:bulletEnabled val="1"/>
        </dgm:presLayoutVars>
      </dgm:prSet>
      <dgm:spPr/>
    </dgm:pt>
    <dgm:pt modelId="{09D3E1E5-7A65-4FA7-9D36-859411E73852}" type="pres">
      <dgm:prSet presAssocID="{8F362E92-7420-413E-80D1-261516F9EFC0}" presName="imag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Cute girl holding tiny pumpkin"/>
        </a:ext>
      </dgm:extLst>
    </dgm:pt>
    <dgm:pt modelId="{C97ABF9F-65B7-4035-8177-802432FC7E0E}" type="pres">
      <dgm:prSet presAssocID="{8F362E92-7420-413E-80D1-261516F9EFC0}" presName="childNode" presStyleLbl="node1" presStyleIdx="0" presStyleCnt="3">
        <dgm:presLayoutVars>
          <dgm:bulletEnabled val="1"/>
        </dgm:presLayoutVars>
      </dgm:prSet>
      <dgm:spPr/>
    </dgm:pt>
    <dgm:pt modelId="{2B270D5F-0594-45DF-B6F8-0BECF1ABA30D}" type="pres">
      <dgm:prSet presAssocID="{8F362E92-7420-413E-80D1-261516F9EFC0}" presName="parentNode" presStyleLbl="revTx" presStyleIdx="0" presStyleCnt="3">
        <dgm:presLayoutVars>
          <dgm:chMax val="0"/>
          <dgm:bulletEnabled val="1"/>
        </dgm:presLayoutVars>
      </dgm:prSet>
      <dgm:spPr/>
    </dgm:pt>
    <dgm:pt modelId="{B3255EC5-8055-4E2D-BBA8-47A8D7F34A3C}" type="pres">
      <dgm:prSet presAssocID="{A7D3E8D5-7BA5-46C9-891D-82C57AC02BD5}" presName="sibTrans" presStyleCnt="0"/>
      <dgm:spPr/>
    </dgm:pt>
    <dgm:pt modelId="{9403F0DF-007B-4649-991E-0719489F1583}" type="pres">
      <dgm:prSet presAssocID="{4FD3C1C8-1830-40E7-AA9E-EA0F17E54F7C}" presName="compositeNode" presStyleCnt="0">
        <dgm:presLayoutVars>
          <dgm:bulletEnabled val="1"/>
        </dgm:presLayoutVars>
      </dgm:prSet>
      <dgm:spPr/>
    </dgm:pt>
    <dgm:pt modelId="{948187F8-8CE8-4E23-8214-954CB44D441A}" type="pres">
      <dgm:prSet presAssocID="{4FD3C1C8-1830-40E7-AA9E-EA0F17E54F7C}" presName="image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Young girl smiling"/>
        </a:ext>
      </dgm:extLst>
    </dgm:pt>
    <dgm:pt modelId="{C5DC58EB-BB1B-4E4C-964D-62A8BE586D31}" type="pres">
      <dgm:prSet presAssocID="{4FD3C1C8-1830-40E7-AA9E-EA0F17E54F7C}" presName="childNode" presStyleLbl="node1" presStyleIdx="1" presStyleCnt="3">
        <dgm:presLayoutVars>
          <dgm:bulletEnabled val="1"/>
        </dgm:presLayoutVars>
      </dgm:prSet>
      <dgm:spPr/>
    </dgm:pt>
    <dgm:pt modelId="{B7244C17-4F59-4C9C-96D2-B6ED47C59EAF}" type="pres">
      <dgm:prSet presAssocID="{4FD3C1C8-1830-40E7-AA9E-EA0F17E54F7C}" presName="parentNode" presStyleLbl="revTx" presStyleIdx="1" presStyleCnt="3">
        <dgm:presLayoutVars>
          <dgm:chMax val="0"/>
          <dgm:bulletEnabled val="1"/>
        </dgm:presLayoutVars>
      </dgm:prSet>
      <dgm:spPr/>
    </dgm:pt>
    <dgm:pt modelId="{3C85C8E7-36FE-45FB-95A2-5393DEE50626}" type="pres">
      <dgm:prSet presAssocID="{1364F655-C56C-4084-A033-8C3035BFE490}" presName="sibTrans" presStyleCnt="0"/>
      <dgm:spPr/>
    </dgm:pt>
    <dgm:pt modelId="{D17DF44B-5496-4183-A132-31C55EB4D553}" type="pres">
      <dgm:prSet presAssocID="{708C77C7-2339-4F79-968E-6C64C1B0A81F}" presName="compositeNode" presStyleCnt="0">
        <dgm:presLayoutVars>
          <dgm:bulletEnabled val="1"/>
        </dgm:presLayoutVars>
      </dgm:prSet>
      <dgm:spPr/>
    </dgm:pt>
    <dgm:pt modelId="{2BA80A3B-101B-44D6-B633-F525A216F09E}" type="pres">
      <dgm:prSet presAssocID="{708C77C7-2339-4F79-968E-6C64C1B0A81F}" presName="image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Mixed raced teen"/>
        </a:ext>
      </dgm:extLst>
    </dgm:pt>
    <dgm:pt modelId="{5E5042A2-9833-4B2C-860B-5312C01D9EF2}" type="pres">
      <dgm:prSet presAssocID="{708C77C7-2339-4F79-968E-6C64C1B0A81F}" presName="childNode" presStyleLbl="node1" presStyleIdx="2" presStyleCnt="3">
        <dgm:presLayoutVars>
          <dgm:bulletEnabled val="1"/>
        </dgm:presLayoutVars>
      </dgm:prSet>
      <dgm:spPr/>
    </dgm:pt>
    <dgm:pt modelId="{CE8F3BC3-59AB-47A6-8B20-81FA7CBD5521}" type="pres">
      <dgm:prSet presAssocID="{708C77C7-2339-4F79-968E-6C64C1B0A81F}" presName="parentNode" presStyleLbl="revTx" presStyleIdx="2" presStyleCnt="3">
        <dgm:presLayoutVars>
          <dgm:chMax val="0"/>
          <dgm:bulletEnabled val="1"/>
        </dgm:presLayoutVars>
      </dgm:prSet>
      <dgm:spPr/>
    </dgm:pt>
  </dgm:ptLst>
  <dgm:cxnLst>
    <dgm:cxn modelId="{759C6304-884E-43E4-8537-F88C85A86BC0}" type="presOf" srcId="{31AEDEBE-3E0B-4E25-8B68-38AF92993C54}" destId="{5E5042A2-9833-4B2C-860B-5312C01D9EF2}" srcOrd="0" destOrd="0" presId="urn:microsoft.com/office/officeart/2005/8/layout/hList2"/>
    <dgm:cxn modelId="{00577811-AE44-4854-84E3-C63854E5D6F6}" srcId="{7D8D282A-275A-45BD-A73C-EEE7DBC80475}" destId="{708C77C7-2339-4F79-968E-6C64C1B0A81F}" srcOrd="2" destOrd="0" parTransId="{9FBA6F15-63DB-40FE-8809-B451497BFCBE}" sibTransId="{EA8BCF4D-021A-4B28-BC3F-CD8155BA7AB2}"/>
    <dgm:cxn modelId="{6BCE1513-BE0F-499B-BA34-59176F571E81}" type="presOf" srcId="{3859E08A-0A29-4EB3-8772-034F68561EE4}" destId="{C97ABF9F-65B7-4035-8177-802432FC7E0E}" srcOrd="0" destOrd="0" presId="urn:microsoft.com/office/officeart/2005/8/layout/hList2"/>
    <dgm:cxn modelId="{42EE042C-DFA9-4CE3-B457-FF9B56B08147}" srcId="{708C77C7-2339-4F79-968E-6C64C1B0A81F}" destId="{31AEDEBE-3E0B-4E25-8B68-38AF92993C54}" srcOrd="0" destOrd="0" parTransId="{3959FA56-939D-4504-8694-9CF0608DB8F2}" sibTransId="{DCAAF160-D5E6-4C5C-9FF3-96A2D018A221}"/>
    <dgm:cxn modelId="{047DB97E-1DA9-4BC5-9CF4-E643F4EDCF38}" type="presOf" srcId="{8F362E92-7420-413E-80D1-261516F9EFC0}" destId="{2B270D5F-0594-45DF-B6F8-0BECF1ABA30D}" srcOrd="0" destOrd="0" presId="urn:microsoft.com/office/officeart/2005/8/layout/hList2"/>
    <dgm:cxn modelId="{8B79A184-DB63-457C-8DFB-A8A5F665C0DA}" srcId="{7D8D282A-275A-45BD-A73C-EEE7DBC80475}" destId="{4FD3C1C8-1830-40E7-AA9E-EA0F17E54F7C}" srcOrd="1" destOrd="0" parTransId="{79DF4D10-95F1-4AE4-B21E-32638FD78883}" sibTransId="{1364F655-C56C-4084-A033-8C3035BFE490}"/>
    <dgm:cxn modelId="{349C0290-F1CE-4142-A5F6-69A9D0900A4F}" type="presOf" srcId="{7D8D282A-275A-45BD-A73C-EEE7DBC80475}" destId="{73D926D2-0BE4-4012-8B85-81736DEF5C64}" srcOrd="0" destOrd="0" presId="urn:microsoft.com/office/officeart/2005/8/layout/hList2"/>
    <dgm:cxn modelId="{2B5E7A92-4738-4246-A5F6-5F9336EEA430}" type="presOf" srcId="{509A1663-2FE2-4224-8AAB-AF89FF1AD155}" destId="{C5DC58EB-BB1B-4E4C-964D-62A8BE586D31}" srcOrd="0" destOrd="0" presId="urn:microsoft.com/office/officeart/2005/8/layout/hList2"/>
    <dgm:cxn modelId="{082B76A7-E23A-4FD8-9E39-D05DEDC59D3A}" srcId="{8F362E92-7420-413E-80D1-261516F9EFC0}" destId="{ED60E508-E7E8-4EBD-9871-E969A6F3D029}" srcOrd="1" destOrd="0" parTransId="{E6D007C6-73F0-420C-AC83-EB292CDFA5D3}" sibTransId="{1466EC22-6EC1-4C86-A9A9-21D6431C5840}"/>
    <dgm:cxn modelId="{11C9E0B3-7BD2-4370-B7F5-74C80CFD6D03}" srcId="{7D8D282A-275A-45BD-A73C-EEE7DBC80475}" destId="{8F362E92-7420-413E-80D1-261516F9EFC0}" srcOrd="0" destOrd="0" parTransId="{1086DEA1-F226-488A-910A-DA87A013A61E}" sibTransId="{A7D3E8D5-7BA5-46C9-891D-82C57AC02BD5}"/>
    <dgm:cxn modelId="{045225B6-5A68-4A47-8313-0A81B4FBF2FE}" type="presOf" srcId="{ED60E508-E7E8-4EBD-9871-E969A6F3D029}" destId="{C97ABF9F-65B7-4035-8177-802432FC7E0E}" srcOrd="0" destOrd="1" presId="urn:microsoft.com/office/officeart/2005/8/layout/hList2"/>
    <dgm:cxn modelId="{255CCCC5-D0B8-4AAD-ABAD-3C6D5C91DCF3}" type="presOf" srcId="{4EA0FE04-0EDB-4FF9-8B44-0F0446AE05EB}" destId="{C5DC58EB-BB1B-4E4C-964D-62A8BE586D31}" srcOrd="0" destOrd="1" presId="urn:microsoft.com/office/officeart/2005/8/layout/hList2"/>
    <dgm:cxn modelId="{E6482DCD-3E36-4CA0-B9A6-F3A5FF391407}" type="presOf" srcId="{708C77C7-2339-4F79-968E-6C64C1B0A81F}" destId="{CE8F3BC3-59AB-47A6-8B20-81FA7CBD5521}" srcOrd="0" destOrd="0" presId="urn:microsoft.com/office/officeart/2005/8/layout/hList2"/>
    <dgm:cxn modelId="{A631EBE3-C641-4699-92CE-6B5BDD423CF5}" srcId="{4FD3C1C8-1830-40E7-AA9E-EA0F17E54F7C}" destId="{4EA0FE04-0EDB-4FF9-8B44-0F0446AE05EB}" srcOrd="1" destOrd="0" parTransId="{21BE6823-1464-4AE5-A4A5-9EF02D802859}" sibTransId="{E63A7011-25BC-49ED-9CB2-E1DCBEC8AA31}"/>
    <dgm:cxn modelId="{400A4EE9-A752-46A1-87F7-215D05521994}" srcId="{8F362E92-7420-413E-80D1-261516F9EFC0}" destId="{3859E08A-0A29-4EB3-8772-034F68561EE4}" srcOrd="0" destOrd="0" parTransId="{9040531C-0F1F-42D4-8447-52B437EAE00A}" sibTransId="{B09CE01A-A945-462F-9447-D334A5693340}"/>
    <dgm:cxn modelId="{56C609F4-E358-43AA-8229-DEC11482CFB4}" srcId="{4FD3C1C8-1830-40E7-AA9E-EA0F17E54F7C}" destId="{509A1663-2FE2-4224-8AAB-AF89FF1AD155}" srcOrd="0" destOrd="0" parTransId="{CCF43282-9941-4D62-97E4-D01AB1C7A91D}" sibTransId="{FE59088D-B0BF-462E-AD69-7343C9CFBBFB}"/>
    <dgm:cxn modelId="{780136FC-5140-4196-B53A-2301B089D96F}" type="presOf" srcId="{4FD3C1C8-1830-40E7-AA9E-EA0F17E54F7C}" destId="{B7244C17-4F59-4C9C-96D2-B6ED47C59EAF}" srcOrd="0" destOrd="0" presId="urn:microsoft.com/office/officeart/2005/8/layout/hList2"/>
    <dgm:cxn modelId="{711D6BE9-5E27-460A-AEBC-A1687B29F450}" type="presParOf" srcId="{73D926D2-0BE4-4012-8B85-81736DEF5C64}" destId="{2CD3F832-BBFC-45E7-AD75-66A1E4FA03B7}" srcOrd="0" destOrd="0" presId="urn:microsoft.com/office/officeart/2005/8/layout/hList2"/>
    <dgm:cxn modelId="{47F3A1AC-CCA4-417A-A860-D68CE6911CDD}" type="presParOf" srcId="{2CD3F832-BBFC-45E7-AD75-66A1E4FA03B7}" destId="{09D3E1E5-7A65-4FA7-9D36-859411E73852}" srcOrd="0" destOrd="0" presId="urn:microsoft.com/office/officeart/2005/8/layout/hList2"/>
    <dgm:cxn modelId="{B4EF0C9A-F900-40B8-961B-5C4FA7B75085}" type="presParOf" srcId="{2CD3F832-BBFC-45E7-AD75-66A1E4FA03B7}" destId="{C97ABF9F-65B7-4035-8177-802432FC7E0E}" srcOrd="1" destOrd="0" presId="urn:microsoft.com/office/officeart/2005/8/layout/hList2"/>
    <dgm:cxn modelId="{38408A89-FE5F-4CC4-B7EC-A1F83CD90281}" type="presParOf" srcId="{2CD3F832-BBFC-45E7-AD75-66A1E4FA03B7}" destId="{2B270D5F-0594-45DF-B6F8-0BECF1ABA30D}" srcOrd="2" destOrd="0" presId="urn:microsoft.com/office/officeart/2005/8/layout/hList2"/>
    <dgm:cxn modelId="{1EB462FB-F4BB-466F-8EDF-AD88D191D504}" type="presParOf" srcId="{73D926D2-0BE4-4012-8B85-81736DEF5C64}" destId="{B3255EC5-8055-4E2D-BBA8-47A8D7F34A3C}" srcOrd="1" destOrd="0" presId="urn:microsoft.com/office/officeart/2005/8/layout/hList2"/>
    <dgm:cxn modelId="{6EEA4145-48AE-4554-8BD9-9512F71067D5}" type="presParOf" srcId="{73D926D2-0BE4-4012-8B85-81736DEF5C64}" destId="{9403F0DF-007B-4649-991E-0719489F1583}" srcOrd="2" destOrd="0" presId="urn:microsoft.com/office/officeart/2005/8/layout/hList2"/>
    <dgm:cxn modelId="{A3654C34-4172-48AC-98BD-5AE28D019EEB}" type="presParOf" srcId="{9403F0DF-007B-4649-991E-0719489F1583}" destId="{948187F8-8CE8-4E23-8214-954CB44D441A}" srcOrd="0" destOrd="0" presId="urn:microsoft.com/office/officeart/2005/8/layout/hList2"/>
    <dgm:cxn modelId="{6BCAE4A2-119D-482D-8A9B-4E713D11079A}" type="presParOf" srcId="{9403F0DF-007B-4649-991E-0719489F1583}" destId="{C5DC58EB-BB1B-4E4C-964D-62A8BE586D31}" srcOrd="1" destOrd="0" presId="urn:microsoft.com/office/officeart/2005/8/layout/hList2"/>
    <dgm:cxn modelId="{B90639B5-59FE-429C-887D-0C72ACEE43B4}" type="presParOf" srcId="{9403F0DF-007B-4649-991E-0719489F1583}" destId="{B7244C17-4F59-4C9C-96D2-B6ED47C59EAF}" srcOrd="2" destOrd="0" presId="urn:microsoft.com/office/officeart/2005/8/layout/hList2"/>
    <dgm:cxn modelId="{AE0696BD-6303-49AA-8912-2708031C3A3A}" type="presParOf" srcId="{73D926D2-0BE4-4012-8B85-81736DEF5C64}" destId="{3C85C8E7-36FE-45FB-95A2-5393DEE50626}" srcOrd="3" destOrd="0" presId="urn:microsoft.com/office/officeart/2005/8/layout/hList2"/>
    <dgm:cxn modelId="{4424D5F0-E1E0-41A3-B30C-5F8795B08042}" type="presParOf" srcId="{73D926D2-0BE4-4012-8B85-81736DEF5C64}" destId="{D17DF44B-5496-4183-A132-31C55EB4D553}" srcOrd="4" destOrd="0" presId="urn:microsoft.com/office/officeart/2005/8/layout/hList2"/>
    <dgm:cxn modelId="{3A862B14-4D68-4A31-BAF0-FB7DB336E5DE}" type="presParOf" srcId="{D17DF44B-5496-4183-A132-31C55EB4D553}" destId="{2BA80A3B-101B-44D6-B633-F525A216F09E}" srcOrd="0" destOrd="0" presId="urn:microsoft.com/office/officeart/2005/8/layout/hList2"/>
    <dgm:cxn modelId="{738E8C6A-9B1B-4488-9CCA-7DA9FE9A5CD3}" type="presParOf" srcId="{D17DF44B-5496-4183-A132-31C55EB4D553}" destId="{5E5042A2-9833-4B2C-860B-5312C01D9EF2}" srcOrd="1" destOrd="0" presId="urn:microsoft.com/office/officeart/2005/8/layout/hList2"/>
    <dgm:cxn modelId="{CC4D3780-B647-4FFD-9D72-60FAD787AB7B}" type="presParOf" srcId="{D17DF44B-5496-4183-A132-31C55EB4D553}" destId="{CE8F3BC3-59AB-47A6-8B20-81FA7CBD5521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37D670F-4049-480B-A96C-4C13A25A0ABF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725303FC-3615-48D6-852F-C9147E6D28AC}">
      <dgm:prSet/>
      <dgm:spPr/>
      <dgm:t>
        <a:bodyPr/>
        <a:lstStyle/>
        <a:p>
          <a:r>
            <a:rPr lang="en-US"/>
            <a:t>Recreate sense of safety</a:t>
          </a:r>
        </a:p>
      </dgm:t>
    </dgm:pt>
    <dgm:pt modelId="{32D3C2E2-D87C-4EFE-9A74-9E72332CDD85}" type="parTrans" cxnId="{0F840427-7A88-4124-81BA-CDEF676121A2}">
      <dgm:prSet/>
      <dgm:spPr/>
      <dgm:t>
        <a:bodyPr/>
        <a:lstStyle/>
        <a:p>
          <a:endParaRPr lang="en-US"/>
        </a:p>
      </dgm:t>
    </dgm:pt>
    <dgm:pt modelId="{B5EDCD7B-2350-40BB-85A4-DE2D2CCCB690}" type="sibTrans" cxnId="{0F840427-7A88-4124-81BA-CDEF676121A2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01684046-412E-4D8B-B263-A4C4CDD1E907}">
      <dgm:prSet/>
      <dgm:spPr/>
      <dgm:t>
        <a:bodyPr/>
        <a:lstStyle/>
        <a:p>
          <a:r>
            <a:rPr lang="en-US"/>
            <a:t>Encourage social support</a:t>
          </a:r>
        </a:p>
      </dgm:t>
    </dgm:pt>
    <dgm:pt modelId="{50C9076A-4B18-451C-88EB-1903C95E46CD}" type="parTrans" cxnId="{E0C60ED7-AA4E-4625-953E-4EAF31C7C326}">
      <dgm:prSet/>
      <dgm:spPr/>
      <dgm:t>
        <a:bodyPr/>
        <a:lstStyle/>
        <a:p>
          <a:endParaRPr lang="en-US"/>
        </a:p>
      </dgm:t>
    </dgm:pt>
    <dgm:pt modelId="{9CD30154-B2E5-4519-9F02-EF64AB038FBF}" type="sibTrans" cxnId="{E0C60ED7-AA4E-4625-953E-4EAF31C7C326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6EC4D2CF-E5CF-4C1A-A8E9-30E7EF36CC07}">
      <dgm:prSet/>
      <dgm:spPr/>
      <dgm:t>
        <a:bodyPr/>
        <a:lstStyle/>
        <a:p>
          <a:r>
            <a:rPr lang="en-US"/>
            <a:t>Re-establish sense of efficacy</a:t>
          </a:r>
        </a:p>
      </dgm:t>
    </dgm:pt>
    <dgm:pt modelId="{55134FE8-9C76-49CB-8C32-C9ED12A0F4F1}" type="parTrans" cxnId="{9B1FC264-ADCB-4AF5-B84D-716D63F33BC6}">
      <dgm:prSet/>
      <dgm:spPr/>
      <dgm:t>
        <a:bodyPr/>
        <a:lstStyle/>
        <a:p>
          <a:endParaRPr lang="en-US"/>
        </a:p>
      </dgm:t>
    </dgm:pt>
    <dgm:pt modelId="{815B455A-7B9E-4DAE-B383-F72A9652FEF8}" type="sibTrans" cxnId="{9B1FC264-ADCB-4AF5-B84D-716D63F33BC6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6EEA24C0-6859-4821-8FCF-6D12EBA75D97}" type="pres">
      <dgm:prSet presAssocID="{C37D670F-4049-480B-A96C-4C13A25A0ABF}" presName="Name0" presStyleCnt="0">
        <dgm:presLayoutVars>
          <dgm:animLvl val="lvl"/>
          <dgm:resizeHandles val="exact"/>
        </dgm:presLayoutVars>
      </dgm:prSet>
      <dgm:spPr/>
    </dgm:pt>
    <dgm:pt modelId="{CB7C917D-0CA8-4578-911A-93D179A5D57C}" type="pres">
      <dgm:prSet presAssocID="{725303FC-3615-48D6-852F-C9147E6D28AC}" presName="compositeNode" presStyleCnt="0">
        <dgm:presLayoutVars>
          <dgm:bulletEnabled val="1"/>
        </dgm:presLayoutVars>
      </dgm:prSet>
      <dgm:spPr/>
    </dgm:pt>
    <dgm:pt modelId="{37510716-D245-4EEA-B5C1-A3DF545FE777}" type="pres">
      <dgm:prSet presAssocID="{725303FC-3615-48D6-852F-C9147E6D28AC}" presName="bgRect" presStyleLbl="bgAccFollowNode1" presStyleIdx="0" presStyleCnt="3"/>
      <dgm:spPr/>
    </dgm:pt>
    <dgm:pt modelId="{DE4D63ED-91C1-40B8-BE50-855EBF57B21E}" type="pres">
      <dgm:prSet presAssocID="{B5EDCD7B-2350-40BB-85A4-DE2D2CCCB690}" presName="sibTransNodeCircle" presStyleLbl="alignNode1" presStyleIdx="0" presStyleCnt="6">
        <dgm:presLayoutVars>
          <dgm:chMax val="0"/>
          <dgm:bulletEnabled/>
        </dgm:presLayoutVars>
      </dgm:prSet>
      <dgm:spPr/>
    </dgm:pt>
    <dgm:pt modelId="{D2B4A99B-5A31-4EFE-8390-691C74C82355}" type="pres">
      <dgm:prSet presAssocID="{725303FC-3615-48D6-852F-C9147E6D28AC}" presName="bottomLine" presStyleLbl="alignNode1" presStyleIdx="1" presStyleCnt="6">
        <dgm:presLayoutVars/>
      </dgm:prSet>
      <dgm:spPr/>
    </dgm:pt>
    <dgm:pt modelId="{8B8B3532-B57C-44CC-A902-C4D24CDFEF08}" type="pres">
      <dgm:prSet presAssocID="{725303FC-3615-48D6-852F-C9147E6D28AC}" presName="nodeText" presStyleLbl="bgAccFollowNode1" presStyleIdx="0" presStyleCnt="3">
        <dgm:presLayoutVars>
          <dgm:bulletEnabled val="1"/>
        </dgm:presLayoutVars>
      </dgm:prSet>
      <dgm:spPr/>
    </dgm:pt>
    <dgm:pt modelId="{AC3E586A-B4A3-4074-905D-F028F16A6387}" type="pres">
      <dgm:prSet presAssocID="{B5EDCD7B-2350-40BB-85A4-DE2D2CCCB690}" presName="sibTrans" presStyleCnt="0"/>
      <dgm:spPr/>
    </dgm:pt>
    <dgm:pt modelId="{86843893-7CF6-4156-B6B2-9EBF47BCAAE1}" type="pres">
      <dgm:prSet presAssocID="{01684046-412E-4D8B-B263-A4C4CDD1E907}" presName="compositeNode" presStyleCnt="0">
        <dgm:presLayoutVars>
          <dgm:bulletEnabled val="1"/>
        </dgm:presLayoutVars>
      </dgm:prSet>
      <dgm:spPr/>
    </dgm:pt>
    <dgm:pt modelId="{2526E202-0D1D-42EF-AA08-8D646B1D68D5}" type="pres">
      <dgm:prSet presAssocID="{01684046-412E-4D8B-B263-A4C4CDD1E907}" presName="bgRect" presStyleLbl="bgAccFollowNode1" presStyleIdx="1" presStyleCnt="3"/>
      <dgm:spPr/>
    </dgm:pt>
    <dgm:pt modelId="{8F0A4D34-23A5-42EF-9DDE-AFA9EC9F9AFD}" type="pres">
      <dgm:prSet presAssocID="{9CD30154-B2E5-4519-9F02-EF64AB038FBF}" presName="sibTransNodeCircle" presStyleLbl="alignNode1" presStyleIdx="2" presStyleCnt="6">
        <dgm:presLayoutVars>
          <dgm:chMax val="0"/>
          <dgm:bulletEnabled/>
        </dgm:presLayoutVars>
      </dgm:prSet>
      <dgm:spPr/>
    </dgm:pt>
    <dgm:pt modelId="{DB6E9F14-4DD3-4DCF-B1D0-8D6543F705D4}" type="pres">
      <dgm:prSet presAssocID="{01684046-412E-4D8B-B263-A4C4CDD1E907}" presName="bottomLine" presStyleLbl="alignNode1" presStyleIdx="3" presStyleCnt="6">
        <dgm:presLayoutVars/>
      </dgm:prSet>
      <dgm:spPr/>
    </dgm:pt>
    <dgm:pt modelId="{325ED3AD-FEE3-40CC-A9DC-B128377B6DE0}" type="pres">
      <dgm:prSet presAssocID="{01684046-412E-4D8B-B263-A4C4CDD1E907}" presName="nodeText" presStyleLbl="bgAccFollowNode1" presStyleIdx="1" presStyleCnt="3">
        <dgm:presLayoutVars>
          <dgm:bulletEnabled val="1"/>
        </dgm:presLayoutVars>
      </dgm:prSet>
      <dgm:spPr/>
    </dgm:pt>
    <dgm:pt modelId="{D960E0BA-B46D-440E-AE74-0E15F0D3DC87}" type="pres">
      <dgm:prSet presAssocID="{9CD30154-B2E5-4519-9F02-EF64AB038FBF}" presName="sibTrans" presStyleCnt="0"/>
      <dgm:spPr/>
    </dgm:pt>
    <dgm:pt modelId="{E0FFCE7C-B560-446D-975B-9B6DC3C5BC06}" type="pres">
      <dgm:prSet presAssocID="{6EC4D2CF-E5CF-4C1A-A8E9-30E7EF36CC07}" presName="compositeNode" presStyleCnt="0">
        <dgm:presLayoutVars>
          <dgm:bulletEnabled val="1"/>
        </dgm:presLayoutVars>
      </dgm:prSet>
      <dgm:spPr/>
    </dgm:pt>
    <dgm:pt modelId="{FF9F123B-6B80-48DB-B928-34B43264EA18}" type="pres">
      <dgm:prSet presAssocID="{6EC4D2CF-E5CF-4C1A-A8E9-30E7EF36CC07}" presName="bgRect" presStyleLbl="bgAccFollowNode1" presStyleIdx="2" presStyleCnt="3"/>
      <dgm:spPr/>
    </dgm:pt>
    <dgm:pt modelId="{40A5B86C-8241-40B9-9938-6C433585652A}" type="pres">
      <dgm:prSet presAssocID="{815B455A-7B9E-4DAE-B383-F72A9652FEF8}" presName="sibTransNodeCircle" presStyleLbl="alignNode1" presStyleIdx="4" presStyleCnt="6">
        <dgm:presLayoutVars>
          <dgm:chMax val="0"/>
          <dgm:bulletEnabled/>
        </dgm:presLayoutVars>
      </dgm:prSet>
      <dgm:spPr/>
    </dgm:pt>
    <dgm:pt modelId="{2BCD87A2-6639-46B6-A023-A89B6FABE3A1}" type="pres">
      <dgm:prSet presAssocID="{6EC4D2CF-E5CF-4C1A-A8E9-30E7EF36CC07}" presName="bottomLine" presStyleLbl="alignNode1" presStyleIdx="5" presStyleCnt="6">
        <dgm:presLayoutVars/>
      </dgm:prSet>
      <dgm:spPr/>
    </dgm:pt>
    <dgm:pt modelId="{1069D689-08C6-47CD-8910-1D70F8D61729}" type="pres">
      <dgm:prSet presAssocID="{6EC4D2CF-E5CF-4C1A-A8E9-30E7EF36CC07}" presName="nodeText" presStyleLbl="bgAccFollowNode1" presStyleIdx="2" presStyleCnt="3">
        <dgm:presLayoutVars>
          <dgm:bulletEnabled val="1"/>
        </dgm:presLayoutVars>
      </dgm:prSet>
      <dgm:spPr/>
    </dgm:pt>
  </dgm:ptLst>
  <dgm:cxnLst>
    <dgm:cxn modelId="{982E6705-02C8-417A-9FA3-FA0B0713C01D}" type="presOf" srcId="{01684046-412E-4D8B-B263-A4C4CDD1E907}" destId="{325ED3AD-FEE3-40CC-A9DC-B128377B6DE0}" srcOrd="1" destOrd="0" presId="urn:microsoft.com/office/officeart/2016/7/layout/BasicLinearProcessNumbered"/>
    <dgm:cxn modelId="{BE4E5B13-D74C-440A-B5B7-DD6C91228653}" type="presOf" srcId="{6EC4D2CF-E5CF-4C1A-A8E9-30E7EF36CC07}" destId="{FF9F123B-6B80-48DB-B928-34B43264EA18}" srcOrd="0" destOrd="0" presId="urn:microsoft.com/office/officeart/2016/7/layout/BasicLinearProcessNumbered"/>
    <dgm:cxn modelId="{FA496C23-BEF4-4A97-A93E-DBC36C154428}" type="presOf" srcId="{725303FC-3615-48D6-852F-C9147E6D28AC}" destId="{8B8B3532-B57C-44CC-A902-C4D24CDFEF08}" srcOrd="1" destOrd="0" presId="urn:microsoft.com/office/officeart/2016/7/layout/BasicLinearProcessNumbered"/>
    <dgm:cxn modelId="{6C64DD25-9012-4274-93C1-DA8FE9CB9B50}" type="presOf" srcId="{01684046-412E-4D8B-B263-A4C4CDD1E907}" destId="{2526E202-0D1D-42EF-AA08-8D646B1D68D5}" srcOrd="0" destOrd="0" presId="urn:microsoft.com/office/officeart/2016/7/layout/BasicLinearProcessNumbered"/>
    <dgm:cxn modelId="{0F840427-7A88-4124-81BA-CDEF676121A2}" srcId="{C37D670F-4049-480B-A96C-4C13A25A0ABF}" destId="{725303FC-3615-48D6-852F-C9147E6D28AC}" srcOrd="0" destOrd="0" parTransId="{32D3C2E2-D87C-4EFE-9A74-9E72332CDD85}" sibTransId="{B5EDCD7B-2350-40BB-85A4-DE2D2CCCB690}"/>
    <dgm:cxn modelId="{4CF88035-661A-49E5-9F98-021CF1A6B074}" type="presOf" srcId="{B5EDCD7B-2350-40BB-85A4-DE2D2CCCB690}" destId="{DE4D63ED-91C1-40B8-BE50-855EBF57B21E}" srcOrd="0" destOrd="0" presId="urn:microsoft.com/office/officeart/2016/7/layout/BasicLinearProcessNumbered"/>
    <dgm:cxn modelId="{3888CE5B-815F-4AE1-BFD0-16DAE2DCA93C}" type="presOf" srcId="{815B455A-7B9E-4DAE-B383-F72A9652FEF8}" destId="{40A5B86C-8241-40B9-9938-6C433585652A}" srcOrd="0" destOrd="0" presId="urn:microsoft.com/office/officeart/2016/7/layout/BasicLinearProcessNumbered"/>
    <dgm:cxn modelId="{9B1FC264-ADCB-4AF5-B84D-716D63F33BC6}" srcId="{C37D670F-4049-480B-A96C-4C13A25A0ABF}" destId="{6EC4D2CF-E5CF-4C1A-A8E9-30E7EF36CC07}" srcOrd="2" destOrd="0" parTransId="{55134FE8-9C76-49CB-8C32-C9ED12A0F4F1}" sibTransId="{815B455A-7B9E-4DAE-B383-F72A9652FEF8}"/>
    <dgm:cxn modelId="{25A4666C-2DA9-4FBE-8AE9-8B372267308F}" type="presOf" srcId="{C37D670F-4049-480B-A96C-4C13A25A0ABF}" destId="{6EEA24C0-6859-4821-8FCF-6D12EBA75D97}" srcOrd="0" destOrd="0" presId="urn:microsoft.com/office/officeart/2016/7/layout/BasicLinearProcessNumbered"/>
    <dgm:cxn modelId="{23B5C070-CB2D-4D2A-BD9A-BE6DFCBB565F}" type="presOf" srcId="{725303FC-3615-48D6-852F-C9147E6D28AC}" destId="{37510716-D245-4EEA-B5C1-A3DF545FE777}" srcOrd="0" destOrd="0" presId="urn:microsoft.com/office/officeart/2016/7/layout/BasicLinearProcessNumbered"/>
    <dgm:cxn modelId="{21951CC6-AD86-41A9-849D-8BF7C9104EC9}" type="presOf" srcId="{6EC4D2CF-E5CF-4C1A-A8E9-30E7EF36CC07}" destId="{1069D689-08C6-47CD-8910-1D70F8D61729}" srcOrd="1" destOrd="0" presId="urn:microsoft.com/office/officeart/2016/7/layout/BasicLinearProcessNumbered"/>
    <dgm:cxn modelId="{734458D6-E7C9-43E5-99A3-88EC319CFB62}" type="presOf" srcId="{9CD30154-B2E5-4519-9F02-EF64AB038FBF}" destId="{8F0A4D34-23A5-42EF-9DDE-AFA9EC9F9AFD}" srcOrd="0" destOrd="0" presId="urn:microsoft.com/office/officeart/2016/7/layout/BasicLinearProcessNumbered"/>
    <dgm:cxn modelId="{E0C60ED7-AA4E-4625-953E-4EAF31C7C326}" srcId="{C37D670F-4049-480B-A96C-4C13A25A0ABF}" destId="{01684046-412E-4D8B-B263-A4C4CDD1E907}" srcOrd="1" destOrd="0" parTransId="{50C9076A-4B18-451C-88EB-1903C95E46CD}" sibTransId="{9CD30154-B2E5-4519-9F02-EF64AB038FBF}"/>
    <dgm:cxn modelId="{4099D94A-A25D-443B-B135-A46F4C223892}" type="presParOf" srcId="{6EEA24C0-6859-4821-8FCF-6D12EBA75D97}" destId="{CB7C917D-0CA8-4578-911A-93D179A5D57C}" srcOrd="0" destOrd="0" presId="urn:microsoft.com/office/officeart/2016/7/layout/BasicLinearProcessNumbered"/>
    <dgm:cxn modelId="{90641137-FE4E-42D8-808F-ED3CBDD5BF63}" type="presParOf" srcId="{CB7C917D-0CA8-4578-911A-93D179A5D57C}" destId="{37510716-D245-4EEA-B5C1-A3DF545FE777}" srcOrd="0" destOrd="0" presId="urn:microsoft.com/office/officeart/2016/7/layout/BasicLinearProcessNumbered"/>
    <dgm:cxn modelId="{975B1D18-28A9-4777-B2AF-979EF9FFC5E6}" type="presParOf" srcId="{CB7C917D-0CA8-4578-911A-93D179A5D57C}" destId="{DE4D63ED-91C1-40B8-BE50-855EBF57B21E}" srcOrd="1" destOrd="0" presId="urn:microsoft.com/office/officeart/2016/7/layout/BasicLinearProcessNumbered"/>
    <dgm:cxn modelId="{6F7D24CB-2E1A-4AA2-9C48-1DC27ADF6399}" type="presParOf" srcId="{CB7C917D-0CA8-4578-911A-93D179A5D57C}" destId="{D2B4A99B-5A31-4EFE-8390-691C74C82355}" srcOrd="2" destOrd="0" presId="urn:microsoft.com/office/officeart/2016/7/layout/BasicLinearProcessNumbered"/>
    <dgm:cxn modelId="{24E231EA-0743-4879-949D-55844C852199}" type="presParOf" srcId="{CB7C917D-0CA8-4578-911A-93D179A5D57C}" destId="{8B8B3532-B57C-44CC-A902-C4D24CDFEF08}" srcOrd="3" destOrd="0" presId="urn:microsoft.com/office/officeart/2016/7/layout/BasicLinearProcessNumbered"/>
    <dgm:cxn modelId="{DAF1C7B4-41D1-4316-BD08-A87D660E576A}" type="presParOf" srcId="{6EEA24C0-6859-4821-8FCF-6D12EBA75D97}" destId="{AC3E586A-B4A3-4074-905D-F028F16A6387}" srcOrd="1" destOrd="0" presId="urn:microsoft.com/office/officeart/2016/7/layout/BasicLinearProcessNumbered"/>
    <dgm:cxn modelId="{F541F58B-4BAB-432F-9A0F-A360E249A8BE}" type="presParOf" srcId="{6EEA24C0-6859-4821-8FCF-6D12EBA75D97}" destId="{86843893-7CF6-4156-B6B2-9EBF47BCAAE1}" srcOrd="2" destOrd="0" presId="urn:microsoft.com/office/officeart/2016/7/layout/BasicLinearProcessNumbered"/>
    <dgm:cxn modelId="{11E06A6E-96F1-4DF2-8E69-71D4C19C4F71}" type="presParOf" srcId="{86843893-7CF6-4156-B6B2-9EBF47BCAAE1}" destId="{2526E202-0D1D-42EF-AA08-8D646B1D68D5}" srcOrd="0" destOrd="0" presId="urn:microsoft.com/office/officeart/2016/7/layout/BasicLinearProcessNumbered"/>
    <dgm:cxn modelId="{408900E6-4A98-4298-9110-E043C25EBABB}" type="presParOf" srcId="{86843893-7CF6-4156-B6B2-9EBF47BCAAE1}" destId="{8F0A4D34-23A5-42EF-9DDE-AFA9EC9F9AFD}" srcOrd="1" destOrd="0" presId="urn:microsoft.com/office/officeart/2016/7/layout/BasicLinearProcessNumbered"/>
    <dgm:cxn modelId="{8AF9A5C2-F6FE-4BE5-8964-5E3EBE98F271}" type="presParOf" srcId="{86843893-7CF6-4156-B6B2-9EBF47BCAAE1}" destId="{DB6E9F14-4DD3-4DCF-B1D0-8D6543F705D4}" srcOrd="2" destOrd="0" presId="urn:microsoft.com/office/officeart/2016/7/layout/BasicLinearProcessNumbered"/>
    <dgm:cxn modelId="{93113D42-74B5-4C28-A716-1BFDDEA62B69}" type="presParOf" srcId="{86843893-7CF6-4156-B6B2-9EBF47BCAAE1}" destId="{325ED3AD-FEE3-40CC-A9DC-B128377B6DE0}" srcOrd="3" destOrd="0" presId="urn:microsoft.com/office/officeart/2016/7/layout/BasicLinearProcessNumbered"/>
    <dgm:cxn modelId="{F781A56E-B23E-4D04-B348-FD8B04A0447E}" type="presParOf" srcId="{6EEA24C0-6859-4821-8FCF-6D12EBA75D97}" destId="{D960E0BA-B46D-440E-AE74-0E15F0D3DC87}" srcOrd="3" destOrd="0" presId="urn:microsoft.com/office/officeart/2016/7/layout/BasicLinearProcessNumbered"/>
    <dgm:cxn modelId="{242E1A0F-DDF6-46C5-92D2-3A6280C0242F}" type="presParOf" srcId="{6EEA24C0-6859-4821-8FCF-6D12EBA75D97}" destId="{E0FFCE7C-B560-446D-975B-9B6DC3C5BC06}" srcOrd="4" destOrd="0" presId="urn:microsoft.com/office/officeart/2016/7/layout/BasicLinearProcessNumbered"/>
    <dgm:cxn modelId="{1DC5864E-D484-437E-8143-30E28D6BB225}" type="presParOf" srcId="{E0FFCE7C-B560-446D-975B-9B6DC3C5BC06}" destId="{FF9F123B-6B80-48DB-B928-34B43264EA18}" srcOrd="0" destOrd="0" presId="urn:microsoft.com/office/officeart/2016/7/layout/BasicLinearProcessNumbered"/>
    <dgm:cxn modelId="{481D5257-8E9D-4822-9E68-E4CF84440614}" type="presParOf" srcId="{E0FFCE7C-B560-446D-975B-9B6DC3C5BC06}" destId="{40A5B86C-8241-40B9-9938-6C433585652A}" srcOrd="1" destOrd="0" presId="urn:microsoft.com/office/officeart/2016/7/layout/BasicLinearProcessNumbered"/>
    <dgm:cxn modelId="{E47BFD02-416D-4CF4-B651-1D0A6DED1F1C}" type="presParOf" srcId="{E0FFCE7C-B560-446D-975B-9B6DC3C5BC06}" destId="{2BCD87A2-6639-46B6-A023-A89B6FABE3A1}" srcOrd="2" destOrd="0" presId="urn:microsoft.com/office/officeart/2016/7/layout/BasicLinearProcessNumbered"/>
    <dgm:cxn modelId="{26E8850F-A7F8-49CB-A800-E2D59FBE0833}" type="presParOf" srcId="{E0FFCE7C-B560-446D-975B-9B6DC3C5BC06}" destId="{1069D689-08C6-47CD-8910-1D70F8D61729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807DC6-7501-43A1-A495-CFF9B9FA4086}">
      <dsp:nvSpPr>
        <dsp:cNvPr id="0" name=""/>
        <dsp:cNvSpPr/>
      </dsp:nvSpPr>
      <dsp:spPr>
        <a:xfrm>
          <a:off x="0" y="0"/>
          <a:ext cx="10058399" cy="169235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1BA118-B37E-4313-8E11-9BF3C94E151F}">
      <dsp:nvSpPr>
        <dsp:cNvPr id="0" name=""/>
        <dsp:cNvSpPr/>
      </dsp:nvSpPr>
      <dsp:spPr>
        <a:xfrm>
          <a:off x="302906" y="225647"/>
          <a:ext cx="1454244" cy="124106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20000" b="-20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CEE5FF-92C5-4084-9283-ED189296729C}">
      <dsp:nvSpPr>
        <dsp:cNvPr id="0" name=""/>
        <dsp:cNvSpPr/>
      </dsp:nvSpPr>
      <dsp:spPr>
        <a:xfrm rot="10800000">
          <a:off x="302906" y="1692354"/>
          <a:ext cx="1454244" cy="2068433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Allows family/friends to gather/receive information about victims</a:t>
          </a:r>
        </a:p>
      </dsp:txBody>
      <dsp:txXfrm rot="10800000">
        <a:off x="347629" y="1692354"/>
        <a:ext cx="1364798" cy="2023710"/>
      </dsp:txXfrm>
    </dsp:sp>
    <dsp:sp modelId="{8EF2FF09-8EEF-4430-81BB-451EDA203899}">
      <dsp:nvSpPr>
        <dsp:cNvPr id="0" name=""/>
        <dsp:cNvSpPr/>
      </dsp:nvSpPr>
      <dsp:spPr>
        <a:xfrm>
          <a:off x="1902574" y="225647"/>
          <a:ext cx="1454244" cy="124106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9000" b="-9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464502-55A4-4D3F-8521-0A389F94E618}">
      <dsp:nvSpPr>
        <dsp:cNvPr id="0" name=""/>
        <dsp:cNvSpPr/>
      </dsp:nvSpPr>
      <dsp:spPr>
        <a:xfrm rot="10800000">
          <a:off x="1902574" y="1692354"/>
          <a:ext cx="1454244" cy="2068433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Reunifies separated family members, including unaccompanied minors</a:t>
          </a:r>
        </a:p>
      </dsp:txBody>
      <dsp:txXfrm rot="10800000">
        <a:off x="1947297" y="1692354"/>
        <a:ext cx="1364798" cy="2023710"/>
      </dsp:txXfrm>
    </dsp:sp>
    <dsp:sp modelId="{AAB811E8-5588-4D8C-BA46-A9C6FB7F5055}">
      <dsp:nvSpPr>
        <dsp:cNvPr id="0" name=""/>
        <dsp:cNvSpPr/>
      </dsp:nvSpPr>
      <dsp:spPr>
        <a:xfrm>
          <a:off x="3502243" y="225647"/>
          <a:ext cx="1454244" cy="124106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20000" b="-20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A95C86-074E-47D7-B784-4D1D2F528ECC}">
      <dsp:nvSpPr>
        <dsp:cNvPr id="0" name=""/>
        <dsp:cNvSpPr/>
      </dsp:nvSpPr>
      <dsp:spPr>
        <a:xfrm rot="10800000">
          <a:off x="3502243" y="1692354"/>
          <a:ext cx="1454244" cy="2068433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Facilitates information sharing to support family reunification</a:t>
          </a:r>
        </a:p>
      </dsp:txBody>
      <dsp:txXfrm rot="10800000">
        <a:off x="3546966" y="1692354"/>
        <a:ext cx="1364798" cy="2023710"/>
      </dsp:txXfrm>
    </dsp:sp>
    <dsp:sp modelId="{724195F9-66EB-434C-A450-F48EAA482450}">
      <dsp:nvSpPr>
        <dsp:cNvPr id="0" name=""/>
        <dsp:cNvSpPr/>
      </dsp:nvSpPr>
      <dsp:spPr>
        <a:xfrm>
          <a:off x="5101912" y="225647"/>
          <a:ext cx="1454244" cy="124106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t="-20000" b="-20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04AEEB-DA78-4F48-A08C-9230E0994308}">
      <dsp:nvSpPr>
        <dsp:cNvPr id="0" name=""/>
        <dsp:cNvSpPr/>
      </dsp:nvSpPr>
      <dsp:spPr>
        <a:xfrm rot="10800000">
          <a:off x="5101912" y="1692354"/>
          <a:ext cx="1454244" cy="2068433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Provides death notifications as victims are identified</a:t>
          </a:r>
        </a:p>
      </dsp:txBody>
      <dsp:txXfrm rot="10800000">
        <a:off x="5146635" y="1692354"/>
        <a:ext cx="1364798" cy="2023710"/>
      </dsp:txXfrm>
    </dsp:sp>
    <dsp:sp modelId="{8677E908-1988-4490-B701-297F5FD1B2F6}">
      <dsp:nvSpPr>
        <dsp:cNvPr id="0" name=""/>
        <dsp:cNvSpPr/>
      </dsp:nvSpPr>
      <dsp:spPr>
        <a:xfrm>
          <a:off x="6701580" y="225647"/>
          <a:ext cx="1454244" cy="124106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 t="-9000" b="-9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A6151C-CA25-4274-B8E6-675F2BC183B2}">
      <dsp:nvSpPr>
        <dsp:cNvPr id="0" name=""/>
        <dsp:cNvSpPr/>
      </dsp:nvSpPr>
      <dsp:spPr>
        <a:xfrm rot="10800000">
          <a:off x="6701580" y="1692354"/>
          <a:ext cx="1454244" cy="2068433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Protects families from media inquiries and curiosity-seekers</a:t>
          </a:r>
        </a:p>
      </dsp:txBody>
      <dsp:txXfrm rot="10800000">
        <a:off x="6746303" y="1692354"/>
        <a:ext cx="1364798" cy="2023710"/>
      </dsp:txXfrm>
    </dsp:sp>
    <dsp:sp modelId="{A2291832-80B6-4ADD-AE6F-C7C07BE9E4B8}">
      <dsp:nvSpPr>
        <dsp:cNvPr id="0" name=""/>
        <dsp:cNvSpPr/>
      </dsp:nvSpPr>
      <dsp:spPr>
        <a:xfrm>
          <a:off x="8301249" y="225647"/>
          <a:ext cx="1454244" cy="124106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 t="-9000" b="-9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0C57D0-F117-4549-93EC-9D67D6E0F86A}">
      <dsp:nvSpPr>
        <dsp:cNvPr id="0" name=""/>
        <dsp:cNvSpPr/>
      </dsp:nvSpPr>
      <dsp:spPr>
        <a:xfrm rot="10800000">
          <a:off x="8301249" y="1692354"/>
          <a:ext cx="1454244" cy="2068433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Refers families to long-term services</a:t>
          </a:r>
        </a:p>
      </dsp:txBody>
      <dsp:txXfrm rot="10800000">
        <a:off x="8345972" y="1692354"/>
        <a:ext cx="1364798" cy="202371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2CE7CD-4FE0-47E6-A4DE-33EBD36245E3}">
      <dsp:nvSpPr>
        <dsp:cNvPr id="0" name=""/>
        <dsp:cNvSpPr/>
      </dsp:nvSpPr>
      <dsp:spPr>
        <a:xfrm>
          <a:off x="730" y="919029"/>
          <a:ext cx="1709184" cy="85459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Mental health problems</a:t>
          </a:r>
        </a:p>
      </dsp:txBody>
      <dsp:txXfrm>
        <a:off x="25760" y="944059"/>
        <a:ext cx="1659124" cy="804532"/>
      </dsp:txXfrm>
    </dsp:sp>
    <dsp:sp modelId="{4A067D37-261E-4992-B57C-D6FA933F1335}">
      <dsp:nvSpPr>
        <dsp:cNvPr id="0" name=""/>
        <dsp:cNvSpPr/>
      </dsp:nvSpPr>
      <dsp:spPr>
        <a:xfrm>
          <a:off x="171648" y="1773621"/>
          <a:ext cx="170918" cy="6409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0944"/>
              </a:lnTo>
              <a:lnTo>
                <a:pt x="170918" y="640944"/>
              </a:lnTo>
            </a:path>
          </a:pathLst>
        </a:custGeom>
        <a:noFill/>
        <a:ln w="158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698FAE-5790-4B2D-AE0F-D33AF3802788}">
      <dsp:nvSpPr>
        <dsp:cNvPr id="0" name=""/>
        <dsp:cNvSpPr/>
      </dsp:nvSpPr>
      <dsp:spPr>
        <a:xfrm>
          <a:off x="342567" y="1987269"/>
          <a:ext cx="1367347" cy="854592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Anxiety, depression, PTSD </a:t>
          </a:r>
        </a:p>
      </dsp:txBody>
      <dsp:txXfrm>
        <a:off x="367597" y="2012299"/>
        <a:ext cx="1317287" cy="804532"/>
      </dsp:txXfrm>
    </dsp:sp>
    <dsp:sp modelId="{8A77464B-E4C8-4C57-9DA8-ACA02DBE6063}">
      <dsp:nvSpPr>
        <dsp:cNvPr id="0" name=""/>
        <dsp:cNvSpPr/>
      </dsp:nvSpPr>
      <dsp:spPr>
        <a:xfrm>
          <a:off x="2137210" y="919029"/>
          <a:ext cx="1709184" cy="85459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Social-cognitive development</a:t>
          </a:r>
        </a:p>
      </dsp:txBody>
      <dsp:txXfrm>
        <a:off x="2162240" y="944059"/>
        <a:ext cx="1659124" cy="804532"/>
      </dsp:txXfrm>
    </dsp:sp>
    <dsp:sp modelId="{323E721D-87D4-47A6-8303-E856BEDC7BA0}">
      <dsp:nvSpPr>
        <dsp:cNvPr id="0" name=""/>
        <dsp:cNvSpPr/>
      </dsp:nvSpPr>
      <dsp:spPr>
        <a:xfrm>
          <a:off x="2308129" y="1773621"/>
          <a:ext cx="170918" cy="6409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0944"/>
              </a:lnTo>
              <a:lnTo>
                <a:pt x="170918" y="640944"/>
              </a:lnTo>
            </a:path>
          </a:pathLst>
        </a:custGeom>
        <a:noFill/>
        <a:ln w="158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7F655D-DEF9-4405-9A6E-A1633255B941}">
      <dsp:nvSpPr>
        <dsp:cNvPr id="0" name=""/>
        <dsp:cNvSpPr/>
      </dsp:nvSpPr>
      <dsp:spPr>
        <a:xfrm>
          <a:off x="2479047" y="1987269"/>
          <a:ext cx="1367347" cy="854592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Attachment, self-esteem, lower IQ</a:t>
          </a:r>
        </a:p>
      </dsp:txBody>
      <dsp:txXfrm>
        <a:off x="2504077" y="2012299"/>
        <a:ext cx="1317287" cy="804532"/>
      </dsp:txXfrm>
    </dsp:sp>
    <dsp:sp modelId="{13FDBE3B-B5C4-43F3-88EC-1D53CFD8D588}">
      <dsp:nvSpPr>
        <dsp:cNvPr id="0" name=""/>
        <dsp:cNvSpPr/>
      </dsp:nvSpPr>
      <dsp:spPr>
        <a:xfrm>
          <a:off x="4273691" y="919029"/>
          <a:ext cx="1709184" cy="85459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Physical health issues</a:t>
          </a:r>
        </a:p>
      </dsp:txBody>
      <dsp:txXfrm>
        <a:off x="4298721" y="944059"/>
        <a:ext cx="1659124" cy="804532"/>
      </dsp:txXfrm>
    </dsp:sp>
    <dsp:sp modelId="{5CE9A796-998E-47D9-B1E2-ECBFCDD6BAAF}">
      <dsp:nvSpPr>
        <dsp:cNvPr id="0" name=""/>
        <dsp:cNvSpPr/>
      </dsp:nvSpPr>
      <dsp:spPr>
        <a:xfrm>
          <a:off x="4444609" y="1773621"/>
          <a:ext cx="170918" cy="6409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0944"/>
              </a:lnTo>
              <a:lnTo>
                <a:pt x="170918" y="640944"/>
              </a:lnTo>
            </a:path>
          </a:pathLst>
        </a:custGeom>
        <a:noFill/>
        <a:ln w="158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5B887B-6528-48BB-A482-C62B04ACE7BA}">
      <dsp:nvSpPr>
        <dsp:cNvPr id="0" name=""/>
        <dsp:cNvSpPr/>
      </dsp:nvSpPr>
      <dsp:spPr>
        <a:xfrm>
          <a:off x="4615528" y="1987269"/>
          <a:ext cx="1367347" cy="854592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Poor growth, obesity, immune dysfunction, cancer, heart and lung disease, stroke</a:t>
          </a:r>
        </a:p>
      </dsp:txBody>
      <dsp:txXfrm>
        <a:off x="4640558" y="2012299"/>
        <a:ext cx="1317287" cy="8045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3166B2-08BD-46CC-ABB7-454D7A9162DA}">
      <dsp:nvSpPr>
        <dsp:cNvPr id="0" name=""/>
        <dsp:cNvSpPr/>
      </dsp:nvSpPr>
      <dsp:spPr>
        <a:xfrm>
          <a:off x="3148805" y="0"/>
          <a:ext cx="3760788" cy="376078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Family Assistance Center</a:t>
          </a:r>
        </a:p>
      </dsp:txBody>
      <dsp:txXfrm>
        <a:off x="4372002" y="188039"/>
        <a:ext cx="1314395" cy="564118"/>
      </dsp:txXfrm>
    </dsp:sp>
    <dsp:sp modelId="{16AD9E9F-FEE0-4718-AFF8-762934A2EBC8}">
      <dsp:nvSpPr>
        <dsp:cNvPr id="0" name=""/>
        <dsp:cNvSpPr/>
      </dsp:nvSpPr>
      <dsp:spPr>
        <a:xfrm>
          <a:off x="3618904" y="940196"/>
          <a:ext cx="2820591" cy="28205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Family Reunification Center</a:t>
          </a:r>
        </a:p>
      </dsp:txBody>
      <dsp:txXfrm>
        <a:off x="4372002" y="1116483"/>
        <a:ext cx="1314395" cy="528860"/>
      </dsp:txXfrm>
    </dsp:sp>
    <dsp:sp modelId="{BFB7F274-2A8F-4931-8DA8-E99FC9EEDDC8}">
      <dsp:nvSpPr>
        <dsp:cNvPr id="0" name=""/>
        <dsp:cNvSpPr/>
      </dsp:nvSpPr>
      <dsp:spPr>
        <a:xfrm>
          <a:off x="4089002" y="1880394"/>
          <a:ext cx="1880394" cy="188039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Hospital Reception Site</a:t>
          </a:r>
        </a:p>
      </dsp:txBody>
      <dsp:txXfrm>
        <a:off x="4364380" y="2350492"/>
        <a:ext cx="1329639" cy="94019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BBCE39-58B7-473D-8AA8-8A3E824C9C6B}">
      <dsp:nvSpPr>
        <dsp:cNvPr id="0" name=""/>
        <dsp:cNvSpPr/>
      </dsp:nvSpPr>
      <dsp:spPr>
        <a:xfrm>
          <a:off x="0" y="59317"/>
          <a:ext cx="10058399" cy="6616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Ambiguity</a:t>
          </a:r>
        </a:p>
      </dsp:txBody>
      <dsp:txXfrm>
        <a:off x="32298" y="91615"/>
        <a:ext cx="9993803" cy="597039"/>
      </dsp:txXfrm>
    </dsp:sp>
    <dsp:sp modelId="{A6311099-B032-4591-B4F1-196ED2A94658}">
      <dsp:nvSpPr>
        <dsp:cNvPr id="0" name=""/>
        <dsp:cNvSpPr/>
      </dsp:nvSpPr>
      <dsp:spPr>
        <a:xfrm>
          <a:off x="0" y="804472"/>
          <a:ext cx="10058399" cy="6616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Communication</a:t>
          </a:r>
        </a:p>
      </dsp:txBody>
      <dsp:txXfrm>
        <a:off x="32298" y="836770"/>
        <a:ext cx="9993803" cy="597039"/>
      </dsp:txXfrm>
    </dsp:sp>
    <dsp:sp modelId="{DEF2101F-2B14-4863-B060-CB9EFDD30886}">
      <dsp:nvSpPr>
        <dsp:cNvPr id="0" name=""/>
        <dsp:cNvSpPr/>
      </dsp:nvSpPr>
      <dsp:spPr>
        <a:xfrm>
          <a:off x="0" y="1549627"/>
          <a:ext cx="10058399" cy="6616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Mental health/Spiritual care resources</a:t>
          </a:r>
        </a:p>
      </dsp:txBody>
      <dsp:txXfrm>
        <a:off x="32298" y="1581925"/>
        <a:ext cx="9993803" cy="597039"/>
      </dsp:txXfrm>
    </dsp:sp>
    <dsp:sp modelId="{9535D442-E8E0-4CC9-BF95-CBFB54060210}">
      <dsp:nvSpPr>
        <dsp:cNvPr id="0" name=""/>
        <dsp:cNvSpPr/>
      </dsp:nvSpPr>
      <dsp:spPr>
        <a:xfrm>
          <a:off x="0" y="2294783"/>
          <a:ext cx="10058399" cy="6616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Support for healthcare workers</a:t>
          </a:r>
        </a:p>
      </dsp:txBody>
      <dsp:txXfrm>
        <a:off x="32298" y="2327081"/>
        <a:ext cx="9993803" cy="597039"/>
      </dsp:txXfrm>
    </dsp:sp>
    <dsp:sp modelId="{04617C16-7EF1-426B-9E91-E8BFAC27D285}">
      <dsp:nvSpPr>
        <dsp:cNvPr id="0" name=""/>
        <dsp:cNvSpPr/>
      </dsp:nvSpPr>
      <dsp:spPr>
        <a:xfrm>
          <a:off x="0" y="3039938"/>
          <a:ext cx="10058399" cy="6616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Consideration regarding patient privacy</a:t>
          </a:r>
        </a:p>
      </dsp:txBody>
      <dsp:txXfrm>
        <a:off x="32298" y="3072236"/>
        <a:ext cx="9993803" cy="59703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510716-D245-4EEA-B5C1-A3DF545FE777}">
      <dsp:nvSpPr>
        <dsp:cNvPr id="0" name=""/>
        <dsp:cNvSpPr/>
      </dsp:nvSpPr>
      <dsp:spPr>
        <a:xfrm>
          <a:off x="0" y="0"/>
          <a:ext cx="3143249" cy="378608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5060" tIns="330200" rIns="245060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Recreate sense of safety</a:t>
          </a:r>
        </a:p>
      </dsp:txBody>
      <dsp:txXfrm>
        <a:off x="0" y="1438710"/>
        <a:ext cx="3143249" cy="2271648"/>
      </dsp:txXfrm>
    </dsp:sp>
    <dsp:sp modelId="{DE4D63ED-91C1-40B8-BE50-855EBF57B21E}">
      <dsp:nvSpPr>
        <dsp:cNvPr id="0" name=""/>
        <dsp:cNvSpPr/>
      </dsp:nvSpPr>
      <dsp:spPr>
        <a:xfrm>
          <a:off x="1003712" y="378607"/>
          <a:ext cx="1135824" cy="113582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553" tIns="12700" rIns="88553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1</a:t>
          </a:r>
        </a:p>
      </dsp:txBody>
      <dsp:txXfrm>
        <a:off x="1170050" y="544945"/>
        <a:ext cx="803148" cy="803148"/>
      </dsp:txXfrm>
    </dsp:sp>
    <dsp:sp modelId="{D2B4A99B-5A31-4EFE-8390-691C74C82355}">
      <dsp:nvSpPr>
        <dsp:cNvPr id="0" name=""/>
        <dsp:cNvSpPr/>
      </dsp:nvSpPr>
      <dsp:spPr>
        <a:xfrm>
          <a:off x="0" y="3786008"/>
          <a:ext cx="3143249" cy="7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26E202-0D1D-42EF-AA08-8D646B1D68D5}">
      <dsp:nvSpPr>
        <dsp:cNvPr id="0" name=""/>
        <dsp:cNvSpPr/>
      </dsp:nvSpPr>
      <dsp:spPr>
        <a:xfrm>
          <a:off x="3457574" y="0"/>
          <a:ext cx="3143249" cy="378608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5060" tIns="330200" rIns="245060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Encourage social support</a:t>
          </a:r>
        </a:p>
      </dsp:txBody>
      <dsp:txXfrm>
        <a:off x="3457574" y="1438710"/>
        <a:ext cx="3143249" cy="2271648"/>
      </dsp:txXfrm>
    </dsp:sp>
    <dsp:sp modelId="{8F0A4D34-23A5-42EF-9DDE-AFA9EC9F9AFD}">
      <dsp:nvSpPr>
        <dsp:cNvPr id="0" name=""/>
        <dsp:cNvSpPr/>
      </dsp:nvSpPr>
      <dsp:spPr>
        <a:xfrm>
          <a:off x="4461287" y="378607"/>
          <a:ext cx="1135824" cy="113582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553" tIns="12700" rIns="88553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2</a:t>
          </a:r>
        </a:p>
      </dsp:txBody>
      <dsp:txXfrm>
        <a:off x="4627625" y="544945"/>
        <a:ext cx="803148" cy="803148"/>
      </dsp:txXfrm>
    </dsp:sp>
    <dsp:sp modelId="{DB6E9F14-4DD3-4DCF-B1D0-8D6543F705D4}">
      <dsp:nvSpPr>
        <dsp:cNvPr id="0" name=""/>
        <dsp:cNvSpPr/>
      </dsp:nvSpPr>
      <dsp:spPr>
        <a:xfrm>
          <a:off x="3457574" y="3786008"/>
          <a:ext cx="3143249" cy="7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9F123B-6B80-48DB-B928-34B43264EA18}">
      <dsp:nvSpPr>
        <dsp:cNvPr id="0" name=""/>
        <dsp:cNvSpPr/>
      </dsp:nvSpPr>
      <dsp:spPr>
        <a:xfrm>
          <a:off x="6915149" y="0"/>
          <a:ext cx="3143249" cy="3786080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5060" tIns="330200" rIns="245060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Re-establish sense of efficacy</a:t>
          </a:r>
        </a:p>
      </dsp:txBody>
      <dsp:txXfrm>
        <a:off x="6915149" y="1438710"/>
        <a:ext cx="3143249" cy="2271648"/>
      </dsp:txXfrm>
    </dsp:sp>
    <dsp:sp modelId="{40A5B86C-8241-40B9-9938-6C433585652A}">
      <dsp:nvSpPr>
        <dsp:cNvPr id="0" name=""/>
        <dsp:cNvSpPr/>
      </dsp:nvSpPr>
      <dsp:spPr>
        <a:xfrm>
          <a:off x="7918862" y="378607"/>
          <a:ext cx="1135824" cy="1135824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553" tIns="12700" rIns="88553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3</a:t>
          </a:r>
        </a:p>
      </dsp:txBody>
      <dsp:txXfrm>
        <a:off x="8085200" y="544945"/>
        <a:ext cx="803148" cy="803148"/>
      </dsp:txXfrm>
    </dsp:sp>
    <dsp:sp modelId="{2BCD87A2-6639-46B6-A023-A89B6FABE3A1}">
      <dsp:nvSpPr>
        <dsp:cNvPr id="0" name=""/>
        <dsp:cNvSpPr/>
      </dsp:nvSpPr>
      <dsp:spPr>
        <a:xfrm>
          <a:off x="6915149" y="3786008"/>
          <a:ext cx="3143249" cy="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510716-D245-4EEA-B5C1-A3DF545FE777}">
      <dsp:nvSpPr>
        <dsp:cNvPr id="0" name=""/>
        <dsp:cNvSpPr/>
      </dsp:nvSpPr>
      <dsp:spPr>
        <a:xfrm>
          <a:off x="0" y="0"/>
          <a:ext cx="3143249" cy="378608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5060" tIns="330200" rIns="245060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Recreate sense of safety</a:t>
          </a:r>
        </a:p>
      </dsp:txBody>
      <dsp:txXfrm>
        <a:off x="0" y="1438710"/>
        <a:ext cx="3143249" cy="2271648"/>
      </dsp:txXfrm>
    </dsp:sp>
    <dsp:sp modelId="{DE4D63ED-91C1-40B8-BE50-855EBF57B21E}">
      <dsp:nvSpPr>
        <dsp:cNvPr id="0" name=""/>
        <dsp:cNvSpPr/>
      </dsp:nvSpPr>
      <dsp:spPr>
        <a:xfrm>
          <a:off x="1003712" y="378607"/>
          <a:ext cx="1135824" cy="113582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553" tIns="12700" rIns="88553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1</a:t>
          </a:r>
        </a:p>
      </dsp:txBody>
      <dsp:txXfrm>
        <a:off x="1170050" y="544945"/>
        <a:ext cx="803148" cy="803148"/>
      </dsp:txXfrm>
    </dsp:sp>
    <dsp:sp modelId="{D2B4A99B-5A31-4EFE-8390-691C74C82355}">
      <dsp:nvSpPr>
        <dsp:cNvPr id="0" name=""/>
        <dsp:cNvSpPr/>
      </dsp:nvSpPr>
      <dsp:spPr>
        <a:xfrm>
          <a:off x="0" y="3786008"/>
          <a:ext cx="3143249" cy="7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26E202-0D1D-42EF-AA08-8D646B1D68D5}">
      <dsp:nvSpPr>
        <dsp:cNvPr id="0" name=""/>
        <dsp:cNvSpPr/>
      </dsp:nvSpPr>
      <dsp:spPr>
        <a:xfrm>
          <a:off x="3457574" y="0"/>
          <a:ext cx="3143249" cy="378608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5060" tIns="330200" rIns="245060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Encourage social support</a:t>
          </a:r>
        </a:p>
      </dsp:txBody>
      <dsp:txXfrm>
        <a:off x="3457574" y="1438710"/>
        <a:ext cx="3143249" cy="2271648"/>
      </dsp:txXfrm>
    </dsp:sp>
    <dsp:sp modelId="{8F0A4D34-23A5-42EF-9DDE-AFA9EC9F9AFD}">
      <dsp:nvSpPr>
        <dsp:cNvPr id="0" name=""/>
        <dsp:cNvSpPr/>
      </dsp:nvSpPr>
      <dsp:spPr>
        <a:xfrm>
          <a:off x="4461287" y="378607"/>
          <a:ext cx="1135824" cy="113582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553" tIns="12700" rIns="88553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2</a:t>
          </a:r>
        </a:p>
      </dsp:txBody>
      <dsp:txXfrm>
        <a:off x="4627625" y="544945"/>
        <a:ext cx="803148" cy="803148"/>
      </dsp:txXfrm>
    </dsp:sp>
    <dsp:sp modelId="{DB6E9F14-4DD3-4DCF-B1D0-8D6543F705D4}">
      <dsp:nvSpPr>
        <dsp:cNvPr id="0" name=""/>
        <dsp:cNvSpPr/>
      </dsp:nvSpPr>
      <dsp:spPr>
        <a:xfrm>
          <a:off x="3457574" y="3786008"/>
          <a:ext cx="3143249" cy="7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9F123B-6B80-48DB-B928-34B43264EA18}">
      <dsp:nvSpPr>
        <dsp:cNvPr id="0" name=""/>
        <dsp:cNvSpPr/>
      </dsp:nvSpPr>
      <dsp:spPr>
        <a:xfrm>
          <a:off x="6915149" y="0"/>
          <a:ext cx="3143249" cy="3786080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5060" tIns="330200" rIns="245060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Re-establish sense of efficacy</a:t>
          </a:r>
        </a:p>
      </dsp:txBody>
      <dsp:txXfrm>
        <a:off x="6915149" y="1438710"/>
        <a:ext cx="3143249" cy="2271648"/>
      </dsp:txXfrm>
    </dsp:sp>
    <dsp:sp modelId="{40A5B86C-8241-40B9-9938-6C433585652A}">
      <dsp:nvSpPr>
        <dsp:cNvPr id="0" name=""/>
        <dsp:cNvSpPr/>
      </dsp:nvSpPr>
      <dsp:spPr>
        <a:xfrm>
          <a:off x="7918862" y="378607"/>
          <a:ext cx="1135824" cy="1135824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553" tIns="12700" rIns="88553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3</a:t>
          </a:r>
        </a:p>
      </dsp:txBody>
      <dsp:txXfrm>
        <a:off x="8085200" y="544945"/>
        <a:ext cx="803148" cy="803148"/>
      </dsp:txXfrm>
    </dsp:sp>
    <dsp:sp modelId="{2BCD87A2-6639-46B6-A023-A89B6FABE3A1}">
      <dsp:nvSpPr>
        <dsp:cNvPr id="0" name=""/>
        <dsp:cNvSpPr/>
      </dsp:nvSpPr>
      <dsp:spPr>
        <a:xfrm>
          <a:off x="6915149" y="3786008"/>
          <a:ext cx="3143249" cy="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510716-D245-4EEA-B5C1-A3DF545FE777}">
      <dsp:nvSpPr>
        <dsp:cNvPr id="0" name=""/>
        <dsp:cNvSpPr/>
      </dsp:nvSpPr>
      <dsp:spPr>
        <a:xfrm>
          <a:off x="0" y="0"/>
          <a:ext cx="3143249" cy="378608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5060" tIns="330200" rIns="245060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Recreate sense of safety</a:t>
          </a:r>
        </a:p>
      </dsp:txBody>
      <dsp:txXfrm>
        <a:off x="0" y="1438710"/>
        <a:ext cx="3143249" cy="2271648"/>
      </dsp:txXfrm>
    </dsp:sp>
    <dsp:sp modelId="{DE4D63ED-91C1-40B8-BE50-855EBF57B21E}">
      <dsp:nvSpPr>
        <dsp:cNvPr id="0" name=""/>
        <dsp:cNvSpPr/>
      </dsp:nvSpPr>
      <dsp:spPr>
        <a:xfrm>
          <a:off x="1003712" y="378607"/>
          <a:ext cx="1135824" cy="113582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553" tIns="12700" rIns="88553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1</a:t>
          </a:r>
        </a:p>
      </dsp:txBody>
      <dsp:txXfrm>
        <a:off x="1170050" y="544945"/>
        <a:ext cx="803148" cy="803148"/>
      </dsp:txXfrm>
    </dsp:sp>
    <dsp:sp modelId="{D2B4A99B-5A31-4EFE-8390-691C74C82355}">
      <dsp:nvSpPr>
        <dsp:cNvPr id="0" name=""/>
        <dsp:cNvSpPr/>
      </dsp:nvSpPr>
      <dsp:spPr>
        <a:xfrm>
          <a:off x="0" y="3786008"/>
          <a:ext cx="3143249" cy="7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26E202-0D1D-42EF-AA08-8D646B1D68D5}">
      <dsp:nvSpPr>
        <dsp:cNvPr id="0" name=""/>
        <dsp:cNvSpPr/>
      </dsp:nvSpPr>
      <dsp:spPr>
        <a:xfrm>
          <a:off x="3457574" y="0"/>
          <a:ext cx="3143249" cy="378608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5060" tIns="330200" rIns="245060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Encourage social support</a:t>
          </a:r>
        </a:p>
      </dsp:txBody>
      <dsp:txXfrm>
        <a:off x="3457574" y="1438710"/>
        <a:ext cx="3143249" cy="2271648"/>
      </dsp:txXfrm>
    </dsp:sp>
    <dsp:sp modelId="{8F0A4D34-23A5-42EF-9DDE-AFA9EC9F9AFD}">
      <dsp:nvSpPr>
        <dsp:cNvPr id="0" name=""/>
        <dsp:cNvSpPr/>
      </dsp:nvSpPr>
      <dsp:spPr>
        <a:xfrm>
          <a:off x="4461287" y="378607"/>
          <a:ext cx="1135824" cy="113582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553" tIns="12700" rIns="88553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2</a:t>
          </a:r>
        </a:p>
      </dsp:txBody>
      <dsp:txXfrm>
        <a:off x="4627625" y="544945"/>
        <a:ext cx="803148" cy="803148"/>
      </dsp:txXfrm>
    </dsp:sp>
    <dsp:sp modelId="{DB6E9F14-4DD3-4DCF-B1D0-8D6543F705D4}">
      <dsp:nvSpPr>
        <dsp:cNvPr id="0" name=""/>
        <dsp:cNvSpPr/>
      </dsp:nvSpPr>
      <dsp:spPr>
        <a:xfrm>
          <a:off x="3457574" y="3786008"/>
          <a:ext cx="3143249" cy="7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9F123B-6B80-48DB-B928-34B43264EA18}">
      <dsp:nvSpPr>
        <dsp:cNvPr id="0" name=""/>
        <dsp:cNvSpPr/>
      </dsp:nvSpPr>
      <dsp:spPr>
        <a:xfrm>
          <a:off x="6915149" y="0"/>
          <a:ext cx="3143249" cy="3786080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5060" tIns="330200" rIns="245060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Re-establish sense of efficacy</a:t>
          </a:r>
        </a:p>
      </dsp:txBody>
      <dsp:txXfrm>
        <a:off x="6915149" y="1438710"/>
        <a:ext cx="3143249" cy="2271648"/>
      </dsp:txXfrm>
    </dsp:sp>
    <dsp:sp modelId="{40A5B86C-8241-40B9-9938-6C433585652A}">
      <dsp:nvSpPr>
        <dsp:cNvPr id="0" name=""/>
        <dsp:cNvSpPr/>
      </dsp:nvSpPr>
      <dsp:spPr>
        <a:xfrm>
          <a:off x="7918862" y="378607"/>
          <a:ext cx="1135824" cy="1135824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553" tIns="12700" rIns="88553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3</a:t>
          </a:r>
        </a:p>
      </dsp:txBody>
      <dsp:txXfrm>
        <a:off x="8085200" y="544945"/>
        <a:ext cx="803148" cy="803148"/>
      </dsp:txXfrm>
    </dsp:sp>
    <dsp:sp modelId="{2BCD87A2-6639-46B6-A023-A89B6FABE3A1}">
      <dsp:nvSpPr>
        <dsp:cNvPr id="0" name=""/>
        <dsp:cNvSpPr/>
      </dsp:nvSpPr>
      <dsp:spPr>
        <a:xfrm>
          <a:off x="6915149" y="3786008"/>
          <a:ext cx="3143249" cy="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E82C71-D8BD-48AC-83C0-24BEA9841F99}">
      <dsp:nvSpPr>
        <dsp:cNvPr id="0" name=""/>
        <dsp:cNvSpPr/>
      </dsp:nvSpPr>
      <dsp:spPr>
        <a:xfrm rot="5400000">
          <a:off x="6477589" y="-2764152"/>
          <a:ext cx="724245" cy="643737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Shock, fear, grief, anger, guilt, shame helplessness, hopelessness, numbness, emptiness.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Decreased ability to feel interest, pleasure, love.</a:t>
          </a:r>
        </a:p>
      </dsp:txBody>
      <dsp:txXfrm rot="-5400000">
        <a:off x="3621024" y="127768"/>
        <a:ext cx="6402021" cy="653535"/>
      </dsp:txXfrm>
    </dsp:sp>
    <dsp:sp modelId="{88BAF393-D0B7-4249-8565-429F5CC00E8F}">
      <dsp:nvSpPr>
        <dsp:cNvPr id="0" name=""/>
        <dsp:cNvSpPr/>
      </dsp:nvSpPr>
      <dsp:spPr>
        <a:xfrm>
          <a:off x="0" y="1882"/>
          <a:ext cx="3621024" cy="9053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78105" rIns="156210" bIns="78105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/>
            <a:t>Emotional</a:t>
          </a:r>
        </a:p>
      </dsp:txBody>
      <dsp:txXfrm>
        <a:off x="44193" y="46075"/>
        <a:ext cx="3532638" cy="816920"/>
      </dsp:txXfrm>
    </dsp:sp>
    <dsp:sp modelId="{DFE9F309-E4B6-4338-A908-D108BE4399EF}">
      <dsp:nvSpPr>
        <dsp:cNvPr id="0" name=""/>
        <dsp:cNvSpPr/>
      </dsp:nvSpPr>
      <dsp:spPr>
        <a:xfrm rot="5400000">
          <a:off x="6477589" y="-1813580"/>
          <a:ext cx="724245" cy="643737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Confusion, disorientation, indecisiveness, worry, shortened attention span, poor concentration, memory difficulties, unwanted memories, self-blame.</a:t>
          </a:r>
        </a:p>
      </dsp:txBody>
      <dsp:txXfrm rot="-5400000">
        <a:off x="3621024" y="1078340"/>
        <a:ext cx="6402021" cy="653535"/>
      </dsp:txXfrm>
    </dsp:sp>
    <dsp:sp modelId="{AD1CEAC3-733D-470C-8C55-C30E92908723}">
      <dsp:nvSpPr>
        <dsp:cNvPr id="0" name=""/>
        <dsp:cNvSpPr/>
      </dsp:nvSpPr>
      <dsp:spPr>
        <a:xfrm>
          <a:off x="0" y="952454"/>
          <a:ext cx="3621024" cy="9053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78105" rIns="156210" bIns="78105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/>
            <a:t>Cognitive</a:t>
          </a:r>
        </a:p>
      </dsp:txBody>
      <dsp:txXfrm>
        <a:off x="44193" y="996647"/>
        <a:ext cx="3532638" cy="816920"/>
      </dsp:txXfrm>
    </dsp:sp>
    <dsp:sp modelId="{B15813BC-A216-450B-832E-0B6DF8AE4790}">
      <dsp:nvSpPr>
        <dsp:cNvPr id="0" name=""/>
        <dsp:cNvSpPr/>
      </dsp:nvSpPr>
      <dsp:spPr>
        <a:xfrm rot="5400000">
          <a:off x="6477589" y="-863007"/>
          <a:ext cx="724245" cy="643737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Confusion, disorientation, indecisiveness, worry, shortened attention span, poor concentration, memory difficulties, unwanted memories, self-blame.</a:t>
          </a:r>
        </a:p>
      </dsp:txBody>
      <dsp:txXfrm rot="-5400000">
        <a:off x="3621024" y="2028913"/>
        <a:ext cx="6402021" cy="653535"/>
      </dsp:txXfrm>
    </dsp:sp>
    <dsp:sp modelId="{E259F0F3-55A8-416D-9392-714A5297011E}">
      <dsp:nvSpPr>
        <dsp:cNvPr id="0" name=""/>
        <dsp:cNvSpPr/>
      </dsp:nvSpPr>
      <dsp:spPr>
        <a:xfrm>
          <a:off x="0" y="1903026"/>
          <a:ext cx="3621024" cy="9053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78105" rIns="156210" bIns="78105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/>
            <a:t>Physical</a:t>
          </a:r>
        </a:p>
      </dsp:txBody>
      <dsp:txXfrm>
        <a:off x="44193" y="1947219"/>
        <a:ext cx="3532638" cy="816920"/>
      </dsp:txXfrm>
    </dsp:sp>
    <dsp:sp modelId="{EE9BF34C-21C6-47B1-9D67-7A11158142DB}">
      <dsp:nvSpPr>
        <dsp:cNvPr id="0" name=""/>
        <dsp:cNvSpPr/>
      </dsp:nvSpPr>
      <dsp:spPr>
        <a:xfrm rot="5400000">
          <a:off x="6477589" y="87564"/>
          <a:ext cx="724245" cy="643737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Difficulties being intimate, being over-controlling, feeling rejected or abandoned.</a:t>
          </a:r>
          <a:endParaRPr lang="en-US" sz="1400" kern="1200" dirty="0"/>
        </a:p>
      </dsp:txBody>
      <dsp:txXfrm rot="-5400000">
        <a:off x="3621024" y="2979485"/>
        <a:ext cx="6402021" cy="653535"/>
      </dsp:txXfrm>
    </dsp:sp>
    <dsp:sp modelId="{F5D46F02-9101-412D-B70A-D19CB1E1326D}">
      <dsp:nvSpPr>
        <dsp:cNvPr id="0" name=""/>
        <dsp:cNvSpPr/>
      </dsp:nvSpPr>
      <dsp:spPr>
        <a:xfrm>
          <a:off x="0" y="2853598"/>
          <a:ext cx="3621024" cy="9053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78105" rIns="156210" bIns="78105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/>
            <a:t>Interpersonal</a:t>
          </a:r>
        </a:p>
      </dsp:txBody>
      <dsp:txXfrm>
        <a:off x="44193" y="2897791"/>
        <a:ext cx="3532638" cy="81692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270D5F-0594-45DF-B6F8-0BECF1ABA30D}">
      <dsp:nvSpPr>
        <dsp:cNvPr id="0" name=""/>
        <dsp:cNvSpPr/>
      </dsp:nvSpPr>
      <dsp:spPr>
        <a:xfrm rot="16200000">
          <a:off x="-1165972" y="1957584"/>
          <a:ext cx="2933414" cy="4824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25487" bIns="0" numCol="1" spcCol="1270" anchor="t" anchorCtr="0">
          <a:noAutofit/>
        </a:bodyPr>
        <a:lstStyle/>
        <a:p>
          <a:pPr marL="0" lvl="0" indent="0" algn="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Pre-school</a:t>
          </a:r>
        </a:p>
      </dsp:txBody>
      <dsp:txXfrm>
        <a:off x="-1165972" y="1957584"/>
        <a:ext cx="2933414" cy="482441"/>
      </dsp:txXfrm>
    </dsp:sp>
    <dsp:sp modelId="{C97ABF9F-65B7-4035-8177-802432FC7E0E}">
      <dsp:nvSpPr>
        <dsp:cNvPr id="0" name=""/>
        <dsp:cNvSpPr/>
      </dsp:nvSpPr>
      <dsp:spPr>
        <a:xfrm>
          <a:off x="541955" y="732097"/>
          <a:ext cx="2403069" cy="29334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425487" rIns="156464" bIns="15646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Separation fears, regression, fussiness, temper tantrums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Sleep disturbances (nightmares, excessive sleep, night terrors)</a:t>
          </a:r>
        </a:p>
      </dsp:txBody>
      <dsp:txXfrm>
        <a:off x="541955" y="732097"/>
        <a:ext cx="2403069" cy="2933414"/>
      </dsp:txXfrm>
    </dsp:sp>
    <dsp:sp modelId="{09D3E1E5-7A65-4FA7-9D36-859411E73852}">
      <dsp:nvSpPr>
        <dsp:cNvPr id="0" name=""/>
        <dsp:cNvSpPr/>
      </dsp:nvSpPr>
      <dsp:spPr>
        <a:xfrm>
          <a:off x="59513" y="95275"/>
          <a:ext cx="964882" cy="96488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244C17-4F59-4C9C-96D2-B6ED47C59EAF}">
      <dsp:nvSpPr>
        <dsp:cNvPr id="0" name=""/>
        <dsp:cNvSpPr/>
      </dsp:nvSpPr>
      <dsp:spPr>
        <a:xfrm rot="16200000">
          <a:off x="2360957" y="1957584"/>
          <a:ext cx="2933414" cy="4824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25487" bIns="0" numCol="1" spcCol="1270" anchor="t" anchorCtr="0">
          <a:noAutofit/>
        </a:bodyPr>
        <a:lstStyle/>
        <a:p>
          <a:pPr marL="0" lvl="0" indent="0" algn="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School-Age</a:t>
          </a:r>
        </a:p>
      </dsp:txBody>
      <dsp:txXfrm>
        <a:off x="2360957" y="1957584"/>
        <a:ext cx="2933414" cy="482441"/>
      </dsp:txXfrm>
    </dsp:sp>
    <dsp:sp modelId="{C5DC58EB-BB1B-4E4C-964D-62A8BE586D31}">
      <dsp:nvSpPr>
        <dsp:cNvPr id="0" name=""/>
        <dsp:cNvSpPr/>
      </dsp:nvSpPr>
      <dsp:spPr>
        <a:xfrm>
          <a:off x="4068885" y="732097"/>
          <a:ext cx="2403069" cy="29334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425487" rIns="156464" bIns="15646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Same as toddlers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Excessive guilt and worries about others’ safety, poor concentration, loss of school performance, repetitious re-telling or play related to trauma</a:t>
          </a:r>
        </a:p>
      </dsp:txBody>
      <dsp:txXfrm>
        <a:off x="4068885" y="732097"/>
        <a:ext cx="2403069" cy="2933414"/>
      </dsp:txXfrm>
    </dsp:sp>
    <dsp:sp modelId="{948187F8-8CE8-4E23-8214-954CB44D441A}">
      <dsp:nvSpPr>
        <dsp:cNvPr id="0" name=""/>
        <dsp:cNvSpPr/>
      </dsp:nvSpPr>
      <dsp:spPr>
        <a:xfrm>
          <a:off x="3586444" y="95275"/>
          <a:ext cx="964882" cy="964882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8F3BC3-59AB-47A6-8B20-81FA7CBD5521}">
      <dsp:nvSpPr>
        <dsp:cNvPr id="0" name=""/>
        <dsp:cNvSpPr/>
      </dsp:nvSpPr>
      <dsp:spPr>
        <a:xfrm rot="16200000">
          <a:off x="5887888" y="1957584"/>
          <a:ext cx="2933414" cy="4824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25487" bIns="0" numCol="1" spcCol="1270" anchor="t" anchorCtr="0">
          <a:noAutofit/>
        </a:bodyPr>
        <a:lstStyle/>
        <a:p>
          <a:pPr marL="0" lvl="0" indent="0" algn="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Adolescent</a:t>
          </a:r>
        </a:p>
      </dsp:txBody>
      <dsp:txXfrm>
        <a:off x="5887888" y="1957584"/>
        <a:ext cx="2933414" cy="482441"/>
      </dsp:txXfrm>
    </dsp:sp>
    <dsp:sp modelId="{5E5042A2-9833-4B2C-860B-5312C01D9EF2}">
      <dsp:nvSpPr>
        <dsp:cNvPr id="0" name=""/>
        <dsp:cNvSpPr/>
      </dsp:nvSpPr>
      <dsp:spPr>
        <a:xfrm>
          <a:off x="7595816" y="732097"/>
          <a:ext cx="2403069" cy="29334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425487" rIns="156464" bIns="15646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Depression, acting out, wish for revenge, sleeping and eating disturbances, altered view of the future</a:t>
          </a:r>
        </a:p>
      </dsp:txBody>
      <dsp:txXfrm>
        <a:off x="7595816" y="732097"/>
        <a:ext cx="2403069" cy="2933414"/>
      </dsp:txXfrm>
    </dsp:sp>
    <dsp:sp modelId="{2BA80A3B-101B-44D6-B633-F525A216F09E}">
      <dsp:nvSpPr>
        <dsp:cNvPr id="0" name=""/>
        <dsp:cNvSpPr/>
      </dsp:nvSpPr>
      <dsp:spPr>
        <a:xfrm>
          <a:off x="7113375" y="95275"/>
          <a:ext cx="964882" cy="96488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510716-D245-4EEA-B5C1-A3DF545FE777}">
      <dsp:nvSpPr>
        <dsp:cNvPr id="0" name=""/>
        <dsp:cNvSpPr/>
      </dsp:nvSpPr>
      <dsp:spPr>
        <a:xfrm>
          <a:off x="0" y="0"/>
          <a:ext cx="3143249" cy="378608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5060" tIns="330200" rIns="245060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Recreate sense of safety</a:t>
          </a:r>
        </a:p>
      </dsp:txBody>
      <dsp:txXfrm>
        <a:off x="0" y="1438710"/>
        <a:ext cx="3143249" cy="2271648"/>
      </dsp:txXfrm>
    </dsp:sp>
    <dsp:sp modelId="{DE4D63ED-91C1-40B8-BE50-855EBF57B21E}">
      <dsp:nvSpPr>
        <dsp:cNvPr id="0" name=""/>
        <dsp:cNvSpPr/>
      </dsp:nvSpPr>
      <dsp:spPr>
        <a:xfrm>
          <a:off x="1003712" y="378607"/>
          <a:ext cx="1135824" cy="113582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553" tIns="12700" rIns="88553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1</a:t>
          </a:r>
        </a:p>
      </dsp:txBody>
      <dsp:txXfrm>
        <a:off x="1170050" y="544945"/>
        <a:ext cx="803148" cy="803148"/>
      </dsp:txXfrm>
    </dsp:sp>
    <dsp:sp modelId="{D2B4A99B-5A31-4EFE-8390-691C74C82355}">
      <dsp:nvSpPr>
        <dsp:cNvPr id="0" name=""/>
        <dsp:cNvSpPr/>
      </dsp:nvSpPr>
      <dsp:spPr>
        <a:xfrm>
          <a:off x="0" y="3786008"/>
          <a:ext cx="3143249" cy="7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26E202-0D1D-42EF-AA08-8D646B1D68D5}">
      <dsp:nvSpPr>
        <dsp:cNvPr id="0" name=""/>
        <dsp:cNvSpPr/>
      </dsp:nvSpPr>
      <dsp:spPr>
        <a:xfrm>
          <a:off x="3457574" y="0"/>
          <a:ext cx="3143249" cy="378608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5060" tIns="330200" rIns="245060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Encourage social support</a:t>
          </a:r>
        </a:p>
      </dsp:txBody>
      <dsp:txXfrm>
        <a:off x="3457574" y="1438710"/>
        <a:ext cx="3143249" cy="2271648"/>
      </dsp:txXfrm>
    </dsp:sp>
    <dsp:sp modelId="{8F0A4D34-23A5-42EF-9DDE-AFA9EC9F9AFD}">
      <dsp:nvSpPr>
        <dsp:cNvPr id="0" name=""/>
        <dsp:cNvSpPr/>
      </dsp:nvSpPr>
      <dsp:spPr>
        <a:xfrm>
          <a:off x="4461287" y="378607"/>
          <a:ext cx="1135824" cy="113582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553" tIns="12700" rIns="88553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2</a:t>
          </a:r>
        </a:p>
      </dsp:txBody>
      <dsp:txXfrm>
        <a:off x="4627625" y="544945"/>
        <a:ext cx="803148" cy="803148"/>
      </dsp:txXfrm>
    </dsp:sp>
    <dsp:sp modelId="{DB6E9F14-4DD3-4DCF-B1D0-8D6543F705D4}">
      <dsp:nvSpPr>
        <dsp:cNvPr id="0" name=""/>
        <dsp:cNvSpPr/>
      </dsp:nvSpPr>
      <dsp:spPr>
        <a:xfrm>
          <a:off x="3457574" y="3786008"/>
          <a:ext cx="3143249" cy="7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9F123B-6B80-48DB-B928-34B43264EA18}">
      <dsp:nvSpPr>
        <dsp:cNvPr id="0" name=""/>
        <dsp:cNvSpPr/>
      </dsp:nvSpPr>
      <dsp:spPr>
        <a:xfrm>
          <a:off x="6915149" y="0"/>
          <a:ext cx="3143249" cy="3786080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5060" tIns="330200" rIns="245060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Re-establish sense of efficacy</a:t>
          </a:r>
        </a:p>
      </dsp:txBody>
      <dsp:txXfrm>
        <a:off x="6915149" y="1438710"/>
        <a:ext cx="3143249" cy="2271648"/>
      </dsp:txXfrm>
    </dsp:sp>
    <dsp:sp modelId="{40A5B86C-8241-40B9-9938-6C433585652A}">
      <dsp:nvSpPr>
        <dsp:cNvPr id="0" name=""/>
        <dsp:cNvSpPr/>
      </dsp:nvSpPr>
      <dsp:spPr>
        <a:xfrm>
          <a:off x="7918862" y="378607"/>
          <a:ext cx="1135824" cy="1135824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553" tIns="12700" rIns="88553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3</a:t>
          </a:r>
        </a:p>
      </dsp:txBody>
      <dsp:txXfrm>
        <a:off x="8085200" y="544945"/>
        <a:ext cx="803148" cy="803148"/>
      </dsp:txXfrm>
    </dsp:sp>
    <dsp:sp modelId="{2BCD87A2-6639-46B6-A023-A89B6FABE3A1}">
      <dsp:nvSpPr>
        <dsp:cNvPr id="0" name=""/>
        <dsp:cNvSpPr/>
      </dsp:nvSpPr>
      <dsp:spPr>
        <a:xfrm>
          <a:off x="6915149" y="3786008"/>
          <a:ext cx="3143249" cy="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09F786-3B38-4638-9E6A-6BCED383A5F3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DD9CCF-8FFC-4DDB-B8B7-AF0606930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038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DD9CCF-8FFC-4DDB-B8B7-AF0606930EC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665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i="1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IT IS STRONGLY RECOMMENDED THIS POSITION BE FILLED BY SOMEONE FAMILIAR WITH PEDIATRICS.</a:t>
            </a:r>
            <a:endParaRPr lang="en-US" sz="1800" dirty="0">
              <a:effectLst/>
              <a:latin typeface="Calibri" panose="020F050202020403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DD9CCF-8FFC-4DDB-B8B7-AF0606930EC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8043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DD9CCF-8FFC-4DDB-B8B7-AF0606930EC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78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DD9CCF-8FFC-4DDB-B8B7-AF0606930EC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2357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DD9CCF-8FFC-4DDB-B8B7-AF0606930EC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447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b="1" spc="-5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Re-create</a:t>
            </a:r>
            <a:r>
              <a:rPr lang="en-US" sz="1200" b="1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spc="-5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sense</a:t>
            </a:r>
            <a:r>
              <a:rPr lang="en-US" sz="1200" b="1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spc="-5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of safety:</a:t>
            </a:r>
            <a:endParaRPr lang="en-US" sz="1100" dirty="0">
              <a:effectLst/>
              <a:latin typeface="Calibri" panose="020F050202020403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200"/>
              <a:buFont typeface="Symbol" panose="05050102010706020507" pitchFamily="18" charset="2"/>
              <a:buChar char=""/>
              <a:tabLst>
                <a:tab pos="533400" algn="l"/>
              </a:tabLst>
            </a:pPr>
            <a:r>
              <a:rPr lang="en-US" sz="1200" spc="-5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Provide</a:t>
            </a:r>
            <a:r>
              <a:rPr lang="en-US" sz="1200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1200" spc="-5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for basic</a:t>
            </a:r>
            <a:r>
              <a:rPr lang="en-US" sz="1200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1200" spc="-5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needs</a:t>
            </a:r>
            <a:r>
              <a:rPr lang="en-US" sz="1200" spc="-10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1200" spc="-5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(food,</a:t>
            </a:r>
            <a:r>
              <a:rPr lang="en-US" sz="1200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1200" spc="-5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clothing,</a:t>
            </a:r>
            <a:r>
              <a:rPr lang="en-US" sz="1200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 and </a:t>
            </a:r>
            <a:r>
              <a:rPr lang="en-US" sz="1200" spc="-5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medical</a:t>
            </a:r>
            <a:r>
              <a:rPr lang="en-US" sz="1200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1200" spc="-5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care).</a:t>
            </a:r>
            <a:endParaRPr lang="en-US" sz="1100" dirty="0">
              <a:effectLst/>
              <a:latin typeface="Calibri" panose="020F0502020204030204" pitchFamily="34" charset="0"/>
              <a:ea typeface="Symbol" panose="05050102010706020507" pitchFamily="18" charset="2"/>
              <a:cs typeface="Arial" panose="020B0604020202020204" pitchFamily="34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200"/>
              <a:buFont typeface="Symbol" panose="05050102010706020507" pitchFamily="18" charset="2"/>
              <a:buChar char=""/>
              <a:tabLst>
                <a:tab pos="533400" algn="l"/>
              </a:tabLst>
            </a:pPr>
            <a:r>
              <a:rPr lang="en-US" sz="1200" spc="-5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Ensure</a:t>
            </a:r>
            <a:r>
              <a:rPr lang="en-US" sz="1200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1200" spc="-5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that survivors</a:t>
            </a:r>
            <a:r>
              <a:rPr lang="en-US" sz="1200" spc="-10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1200" spc="-5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are</a:t>
            </a:r>
            <a:r>
              <a:rPr lang="en-US" sz="1200" spc="15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1200" spc="-5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safe</a:t>
            </a:r>
            <a:r>
              <a:rPr lang="en-US" sz="1200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1200" spc="-5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and</a:t>
            </a:r>
            <a:r>
              <a:rPr lang="en-US" sz="1200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1200" spc="-5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protected</a:t>
            </a:r>
            <a:r>
              <a:rPr lang="en-US" sz="1200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1200" spc="-5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from reminders</a:t>
            </a:r>
            <a:r>
              <a:rPr lang="en-US" sz="1200" spc="-10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1200" spc="-5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of the</a:t>
            </a:r>
            <a:r>
              <a:rPr lang="en-US" sz="1200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1200" spc="-5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event.</a:t>
            </a:r>
            <a:endParaRPr lang="en-US" sz="1100" dirty="0">
              <a:effectLst/>
              <a:latin typeface="Calibri" panose="020F0502020204030204" pitchFamily="34" charset="0"/>
              <a:ea typeface="Symbol" panose="05050102010706020507" pitchFamily="18" charset="2"/>
              <a:cs typeface="Arial" panose="020B0604020202020204" pitchFamily="34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200"/>
              <a:buFont typeface="Symbol" panose="05050102010706020507" pitchFamily="18" charset="2"/>
              <a:buChar char=""/>
              <a:tabLst>
                <a:tab pos="533400" algn="l"/>
              </a:tabLst>
            </a:pPr>
            <a:r>
              <a:rPr lang="en-US" sz="1200" spc="-5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Protect them from on-lookers</a:t>
            </a:r>
            <a:r>
              <a:rPr lang="en-US" sz="1200" spc="-10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1200" spc="-5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and</a:t>
            </a:r>
            <a:r>
              <a:rPr lang="en-US" sz="1200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1200" spc="-5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the</a:t>
            </a:r>
            <a:r>
              <a:rPr lang="en-US" sz="1200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1200" spc="-5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media.</a:t>
            </a:r>
            <a:endParaRPr lang="en-US" sz="1100" dirty="0">
              <a:effectLst/>
              <a:latin typeface="Calibri" panose="020F0502020204030204" pitchFamily="34" charset="0"/>
              <a:ea typeface="Symbol" panose="05050102010706020507" pitchFamily="18" charset="2"/>
              <a:cs typeface="Arial" panose="020B0604020202020204" pitchFamily="34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200"/>
              <a:buFont typeface="Symbol" panose="05050102010706020507" pitchFamily="18" charset="2"/>
              <a:buChar char=""/>
              <a:tabLst>
                <a:tab pos="533400" algn="l"/>
              </a:tabLst>
            </a:pPr>
            <a:r>
              <a:rPr lang="en-US" sz="1200" spc="-5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Help them establish </a:t>
            </a:r>
            <a:r>
              <a:rPr lang="en-US" sz="1200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a </a:t>
            </a:r>
            <a:r>
              <a:rPr lang="en-US" sz="1200" spc="-5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“personal</a:t>
            </a:r>
            <a:r>
              <a:rPr lang="en-US" sz="1200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1200" spc="-5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space”</a:t>
            </a:r>
            <a:r>
              <a:rPr lang="en-US" sz="1200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1200" spc="-5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and</a:t>
            </a:r>
            <a:r>
              <a:rPr lang="en-US" sz="1200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1200" spc="-5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preserve</a:t>
            </a:r>
            <a:r>
              <a:rPr lang="en-US" sz="1200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1200" spc="-5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privacy</a:t>
            </a:r>
            <a:r>
              <a:rPr lang="en-US" sz="1200" spc="-10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1200" spc="-5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and</a:t>
            </a:r>
            <a:r>
              <a:rPr lang="en-US" sz="1200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1200" spc="-5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modesty.</a:t>
            </a:r>
            <a:endParaRPr lang="en-US" sz="1100" dirty="0">
              <a:effectLst/>
              <a:latin typeface="Calibri" panose="020F0502020204030204" pitchFamily="34" charset="0"/>
              <a:ea typeface="Symbol" panose="05050102010706020507" pitchFamily="18" charset="2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DD9CCF-8FFC-4DDB-B8B7-AF0606930EC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2938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b="1" spc="-5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Re-create</a:t>
            </a:r>
            <a:r>
              <a:rPr lang="en-US" sz="1200" b="1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spc="-5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sense</a:t>
            </a:r>
            <a:r>
              <a:rPr lang="en-US" sz="1200" b="1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spc="-5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of safety:</a:t>
            </a:r>
            <a:endParaRPr lang="en-US" sz="1100" dirty="0">
              <a:effectLst/>
              <a:latin typeface="Calibri" panose="020F050202020403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200"/>
              <a:buFont typeface="Symbol" panose="05050102010706020507" pitchFamily="18" charset="2"/>
              <a:buChar char=""/>
              <a:tabLst>
                <a:tab pos="533400" algn="l"/>
              </a:tabLst>
            </a:pPr>
            <a:r>
              <a:rPr lang="en-US" sz="1200" spc="-5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Provide</a:t>
            </a:r>
            <a:r>
              <a:rPr lang="en-US" sz="1200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1200" spc="-5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for basic</a:t>
            </a:r>
            <a:r>
              <a:rPr lang="en-US" sz="1200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1200" spc="-5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needs</a:t>
            </a:r>
            <a:r>
              <a:rPr lang="en-US" sz="1200" spc="-10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1200" spc="-5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(food,</a:t>
            </a:r>
            <a:r>
              <a:rPr lang="en-US" sz="1200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1200" spc="-5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clothing,</a:t>
            </a:r>
            <a:r>
              <a:rPr lang="en-US" sz="1200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 and </a:t>
            </a:r>
            <a:r>
              <a:rPr lang="en-US" sz="1200" spc="-5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medical</a:t>
            </a:r>
            <a:r>
              <a:rPr lang="en-US" sz="1200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1200" spc="-5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care).</a:t>
            </a:r>
            <a:endParaRPr lang="en-US" sz="1100" dirty="0">
              <a:effectLst/>
              <a:latin typeface="Calibri" panose="020F0502020204030204" pitchFamily="34" charset="0"/>
              <a:ea typeface="Symbol" panose="05050102010706020507" pitchFamily="18" charset="2"/>
              <a:cs typeface="Arial" panose="020B0604020202020204" pitchFamily="34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200"/>
              <a:buFont typeface="Symbol" panose="05050102010706020507" pitchFamily="18" charset="2"/>
              <a:buChar char=""/>
              <a:tabLst>
                <a:tab pos="533400" algn="l"/>
              </a:tabLst>
            </a:pPr>
            <a:r>
              <a:rPr lang="en-US" sz="1200" spc="-5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Ensure</a:t>
            </a:r>
            <a:r>
              <a:rPr lang="en-US" sz="1200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1200" spc="-5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that survivors</a:t>
            </a:r>
            <a:r>
              <a:rPr lang="en-US" sz="1200" spc="-10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1200" spc="-5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are</a:t>
            </a:r>
            <a:r>
              <a:rPr lang="en-US" sz="1200" spc="15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1200" spc="-5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safe</a:t>
            </a:r>
            <a:r>
              <a:rPr lang="en-US" sz="1200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1200" spc="-5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and</a:t>
            </a:r>
            <a:r>
              <a:rPr lang="en-US" sz="1200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1200" spc="-5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protected</a:t>
            </a:r>
            <a:r>
              <a:rPr lang="en-US" sz="1200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1200" spc="-5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from reminders</a:t>
            </a:r>
            <a:r>
              <a:rPr lang="en-US" sz="1200" spc="-10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1200" spc="-5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of the</a:t>
            </a:r>
            <a:r>
              <a:rPr lang="en-US" sz="1200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1200" spc="-5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event.</a:t>
            </a:r>
            <a:endParaRPr lang="en-US" sz="1100" dirty="0">
              <a:effectLst/>
              <a:latin typeface="Calibri" panose="020F0502020204030204" pitchFamily="34" charset="0"/>
              <a:ea typeface="Symbol" panose="05050102010706020507" pitchFamily="18" charset="2"/>
              <a:cs typeface="Arial" panose="020B0604020202020204" pitchFamily="34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200"/>
              <a:buFont typeface="Symbol" panose="05050102010706020507" pitchFamily="18" charset="2"/>
              <a:buChar char=""/>
              <a:tabLst>
                <a:tab pos="533400" algn="l"/>
              </a:tabLst>
            </a:pPr>
            <a:r>
              <a:rPr lang="en-US" sz="1200" spc="-5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Protect them from on-lookers</a:t>
            </a:r>
            <a:r>
              <a:rPr lang="en-US" sz="1200" spc="-10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1200" spc="-5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and</a:t>
            </a:r>
            <a:r>
              <a:rPr lang="en-US" sz="1200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1200" spc="-5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the</a:t>
            </a:r>
            <a:r>
              <a:rPr lang="en-US" sz="1200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1200" spc="-5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media.</a:t>
            </a:r>
            <a:endParaRPr lang="en-US" sz="1100" dirty="0">
              <a:effectLst/>
              <a:latin typeface="Calibri" panose="020F0502020204030204" pitchFamily="34" charset="0"/>
              <a:ea typeface="Symbol" panose="05050102010706020507" pitchFamily="18" charset="2"/>
              <a:cs typeface="Arial" panose="020B0604020202020204" pitchFamily="34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200"/>
              <a:buFont typeface="Symbol" panose="05050102010706020507" pitchFamily="18" charset="2"/>
              <a:buChar char=""/>
              <a:tabLst>
                <a:tab pos="533400" algn="l"/>
              </a:tabLst>
            </a:pPr>
            <a:r>
              <a:rPr lang="en-US" sz="1200" spc="-5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Help them establish </a:t>
            </a:r>
            <a:r>
              <a:rPr lang="en-US" sz="1200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a </a:t>
            </a:r>
            <a:r>
              <a:rPr lang="en-US" sz="1200" spc="-5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“personal</a:t>
            </a:r>
            <a:r>
              <a:rPr lang="en-US" sz="1200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1200" spc="-5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space”</a:t>
            </a:r>
            <a:r>
              <a:rPr lang="en-US" sz="1200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1200" spc="-5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and</a:t>
            </a:r>
            <a:r>
              <a:rPr lang="en-US" sz="1200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1200" spc="-5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preserve</a:t>
            </a:r>
            <a:r>
              <a:rPr lang="en-US" sz="1200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1200" spc="-5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privacy</a:t>
            </a:r>
            <a:r>
              <a:rPr lang="en-US" sz="1200" spc="-10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1200" spc="-5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and</a:t>
            </a:r>
            <a:r>
              <a:rPr lang="en-US" sz="1200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1200" spc="-5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modesty.</a:t>
            </a:r>
            <a:endParaRPr lang="en-US" sz="1100" dirty="0">
              <a:effectLst/>
              <a:latin typeface="Calibri" panose="020F0502020204030204" pitchFamily="34" charset="0"/>
              <a:ea typeface="Symbol" panose="05050102010706020507" pitchFamily="18" charset="2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DD9CCF-8FFC-4DDB-B8B7-AF0606930EC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7678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b="1" spc="-5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Re-create</a:t>
            </a:r>
            <a:r>
              <a:rPr lang="en-US" sz="1200" b="1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spc="-5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sense</a:t>
            </a:r>
            <a:r>
              <a:rPr lang="en-US" sz="1200" b="1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spc="-5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of safety:</a:t>
            </a:r>
            <a:endParaRPr lang="en-US" sz="1100" dirty="0">
              <a:effectLst/>
              <a:latin typeface="Calibri" panose="020F050202020403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200"/>
              <a:buFont typeface="Symbol" panose="05050102010706020507" pitchFamily="18" charset="2"/>
              <a:buChar char=""/>
              <a:tabLst>
                <a:tab pos="533400" algn="l"/>
              </a:tabLst>
            </a:pPr>
            <a:r>
              <a:rPr lang="en-US" sz="1200" spc="-5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Provide</a:t>
            </a:r>
            <a:r>
              <a:rPr lang="en-US" sz="1200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1200" spc="-5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for basic</a:t>
            </a:r>
            <a:r>
              <a:rPr lang="en-US" sz="1200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1200" spc="-5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needs</a:t>
            </a:r>
            <a:r>
              <a:rPr lang="en-US" sz="1200" spc="-10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1200" spc="-5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(food,</a:t>
            </a:r>
            <a:r>
              <a:rPr lang="en-US" sz="1200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1200" spc="-5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clothing,</a:t>
            </a:r>
            <a:r>
              <a:rPr lang="en-US" sz="1200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 and </a:t>
            </a:r>
            <a:r>
              <a:rPr lang="en-US" sz="1200" spc="-5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medical</a:t>
            </a:r>
            <a:r>
              <a:rPr lang="en-US" sz="1200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1200" spc="-5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care).</a:t>
            </a:r>
            <a:endParaRPr lang="en-US" sz="1100" dirty="0">
              <a:effectLst/>
              <a:latin typeface="Calibri" panose="020F0502020204030204" pitchFamily="34" charset="0"/>
              <a:ea typeface="Symbol" panose="05050102010706020507" pitchFamily="18" charset="2"/>
              <a:cs typeface="Arial" panose="020B0604020202020204" pitchFamily="34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200"/>
              <a:buFont typeface="Symbol" panose="05050102010706020507" pitchFamily="18" charset="2"/>
              <a:buChar char=""/>
              <a:tabLst>
                <a:tab pos="533400" algn="l"/>
              </a:tabLst>
            </a:pPr>
            <a:r>
              <a:rPr lang="en-US" sz="1200" spc="-5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Ensure</a:t>
            </a:r>
            <a:r>
              <a:rPr lang="en-US" sz="1200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1200" spc="-5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that survivors</a:t>
            </a:r>
            <a:r>
              <a:rPr lang="en-US" sz="1200" spc="-10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1200" spc="-5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are</a:t>
            </a:r>
            <a:r>
              <a:rPr lang="en-US" sz="1200" spc="15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1200" spc="-5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safe</a:t>
            </a:r>
            <a:r>
              <a:rPr lang="en-US" sz="1200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1200" spc="-5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and</a:t>
            </a:r>
            <a:r>
              <a:rPr lang="en-US" sz="1200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1200" spc="-5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protected</a:t>
            </a:r>
            <a:r>
              <a:rPr lang="en-US" sz="1200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1200" spc="-5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from reminders</a:t>
            </a:r>
            <a:r>
              <a:rPr lang="en-US" sz="1200" spc="-10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1200" spc="-5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of the</a:t>
            </a:r>
            <a:r>
              <a:rPr lang="en-US" sz="1200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1200" spc="-5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event.</a:t>
            </a:r>
            <a:endParaRPr lang="en-US" sz="1100" dirty="0">
              <a:effectLst/>
              <a:latin typeface="Calibri" panose="020F0502020204030204" pitchFamily="34" charset="0"/>
              <a:ea typeface="Symbol" panose="05050102010706020507" pitchFamily="18" charset="2"/>
              <a:cs typeface="Arial" panose="020B0604020202020204" pitchFamily="34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200"/>
              <a:buFont typeface="Symbol" panose="05050102010706020507" pitchFamily="18" charset="2"/>
              <a:buChar char=""/>
              <a:tabLst>
                <a:tab pos="533400" algn="l"/>
              </a:tabLst>
            </a:pPr>
            <a:r>
              <a:rPr lang="en-US" sz="1200" spc="-5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Protect them from on-lookers</a:t>
            </a:r>
            <a:r>
              <a:rPr lang="en-US" sz="1200" spc="-10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1200" spc="-5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and</a:t>
            </a:r>
            <a:r>
              <a:rPr lang="en-US" sz="1200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1200" spc="-5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the</a:t>
            </a:r>
            <a:r>
              <a:rPr lang="en-US" sz="1200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1200" spc="-5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media.</a:t>
            </a:r>
            <a:endParaRPr lang="en-US" sz="1100" dirty="0">
              <a:effectLst/>
              <a:latin typeface="Calibri" panose="020F0502020204030204" pitchFamily="34" charset="0"/>
              <a:ea typeface="Symbol" panose="05050102010706020507" pitchFamily="18" charset="2"/>
              <a:cs typeface="Arial" panose="020B0604020202020204" pitchFamily="34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200"/>
              <a:buFont typeface="Symbol" panose="05050102010706020507" pitchFamily="18" charset="2"/>
              <a:buChar char=""/>
              <a:tabLst>
                <a:tab pos="533400" algn="l"/>
              </a:tabLst>
            </a:pPr>
            <a:r>
              <a:rPr lang="en-US" sz="1200" spc="-5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Help them establish </a:t>
            </a:r>
            <a:r>
              <a:rPr lang="en-US" sz="1200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a </a:t>
            </a:r>
            <a:r>
              <a:rPr lang="en-US" sz="1200" spc="-5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“personal</a:t>
            </a:r>
            <a:r>
              <a:rPr lang="en-US" sz="1200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1200" spc="-5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space”</a:t>
            </a:r>
            <a:r>
              <a:rPr lang="en-US" sz="1200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1200" spc="-5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and</a:t>
            </a:r>
            <a:r>
              <a:rPr lang="en-US" sz="1200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1200" spc="-5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preserve</a:t>
            </a:r>
            <a:r>
              <a:rPr lang="en-US" sz="1200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1200" spc="-5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privacy</a:t>
            </a:r>
            <a:r>
              <a:rPr lang="en-US" sz="1200" spc="-10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1200" spc="-5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and</a:t>
            </a:r>
            <a:r>
              <a:rPr lang="en-US" sz="1200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1200" spc="-5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modesty.</a:t>
            </a:r>
            <a:endParaRPr lang="en-US" sz="1100" dirty="0">
              <a:effectLst/>
              <a:latin typeface="Calibri" panose="020F0502020204030204" pitchFamily="34" charset="0"/>
              <a:ea typeface="Symbol" panose="05050102010706020507" pitchFamily="18" charset="2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DD9CCF-8FFC-4DDB-B8B7-AF0606930EC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4133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b="1" spc="-5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Re-create</a:t>
            </a:r>
            <a:r>
              <a:rPr lang="en-US" sz="1200" b="1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spc="-5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sense</a:t>
            </a:r>
            <a:r>
              <a:rPr lang="en-US" sz="1200" b="1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spc="-5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of safety:</a:t>
            </a:r>
            <a:endParaRPr lang="en-US" sz="1100" dirty="0">
              <a:effectLst/>
              <a:latin typeface="Calibri" panose="020F050202020403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200"/>
              <a:buFont typeface="Symbol" panose="05050102010706020507" pitchFamily="18" charset="2"/>
              <a:buChar char=""/>
              <a:tabLst>
                <a:tab pos="533400" algn="l"/>
              </a:tabLst>
            </a:pPr>
            <a:r>
              <a:rPr lang="en-US" sz="1200" spc="-5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Provide</a:t>
            </a:r>
            <a:r>
              <a:rPr lang="en-US" sz="1200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1200" spc="-5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for basic</a:t>
            </a:r>
            <a:r>
              <a:rPr lang="en-US" sz="1200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1200" spc="-5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needs</a:t>
            </a:r>
            <a:r>
              <a:rPr lang="en-US" sz="1200" spc="-10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1200" spc="-5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(food,</a:t>
            </a:r>
            <a:r>
              <a:rPr lang="en-US" sz="1200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1200" spc="-5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clothing,</a:t>
            </a:r>
            <a:r>
              <a:rPr lang="en-US" sz="1200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 and </a:t>
            </a:r>
            <a:r>
              <a:rPr lang="en-US" sz="1200" spc="-5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medical</a:t>
            </a:r>
            <a:r>
              <a:rPr lang="en-US" sz="1200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1200" spc="-5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care).</a:t>
            </a:r>
            <a:endParaRPr lang="en-US" sz="1100" dirty="0">
              <a:effectLst/>
              <a:latin typeface="Calibri" panose="020F0502020204030204" pitchFamily="34" charset="0"/>
              <a:ea typeface="Symbol" panose="05050102010706020507" pitchFamily="18" charset="2"/>
              <a:cs typeface="Arial" panose="020B0604020202020204" pitchFamily="34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200"/>
              <a:buFont typeface="Symbol" panose="05050102010706020507" pitchFamily="18" charset="2"/>
              <a:buChar char=""/>
              <a:tabLst>
                <a:tab pos="533400" algn="l"/>
              </a:tabLst>
            </a:pPr>
            <a:r>
              <a:rPr lang="en-US" sz="1200" spc="-5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Ensure</a:t>
            </a:r>
            <a:r>
              <a:rPr lang="en-US" sz="1200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1200" spc="-5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that survivors</a:t>
            </a:r>
            <a:r>
              <a:rPr lang="en-US" sz="1200" spc="-10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1200" spc="-5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are</a:t>
            </a:r>
            <a:r>
              <a:rPr lang="en-US" sz="1200" spc="15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1200" spc="-5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safe</a:t>
            </a:r>
            <a:r>
              <a:rPr lang="en-US" sz="1200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1200" spc="-5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and</a:t>
            </a:r>
            <a:r>
              <a:rPr lang="en-US" sz="1200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1200" spc="-5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protected</a:t>
            </a:r>
            <a:r>
              <a:rPr lang="en-US" sz="1200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1200" spc="-5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from reminders</a:t>
            </a:r>
            <a:r>
              <a:rPr lang="en-US" sz="1200" spc="-10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1200" spc="-5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of the</a:t>
            </a:r>
            <a:r>
              <a:rPr lang="en-US" sz="1200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1200" spc="-5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event.</a:t>
            </a:r>
            <a:endParaRPr lang="en-US" sz="1100" dirty="0">
              <a:effectLst/>
              <a:latin typeface="Calibri" panose="020F0502020204030204" pitchFamily="34" charset="0"/>
              <a:ea typeface="Symbol" panose="05050102010706020507" pitchFamily="18" charset="2"/>
              <a:cs typeface="Arial" panose="020B0604020202020204" pitchFamily="34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200"/>
              <a:buFont typeface="Symbol" panose="05050102010706020507" pitchFamily="18" charset="2"/>
              <a:buChar char=""/>
              <a:tabLst>
                <a:tab pos="533400" algn="l"/>
              </a:tabLst>
            </a:pPr>
            <a:r>
              <a:rPr lang="en-US" sz="1200" spc="-5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Protect them from on-lookers</a:t>
            </a:r>
            <a:r>
              <a:rPr lang="en-US" sz="1200" spc="-10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1200" spc="-5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and</a:t>
            </a:r>
            <a:r>
              <a:rPr lang="en-US" sz="1200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1200" spc="-5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the</a:t>
            </a:r>
            <a:r>
              <a:rPr lang="en-US" sz="1200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1200" spc="-5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media.</a:t>
            </a:r>
            <a:endParaRPr lang="en-US" sz="1100" dirty="0">
              <a:effectLst/>
              <a:latin typeface="Calibri" panose="020F0502020204030204" pitchFamily="34" charset="0"/>
              <a:ea typeface="Symbol" panose="05050102010706020507" pitchFamily="18" charset="2"/>
              <a:cs typeface="Arial" panose="020B0604020202020204" pitchFamily="34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200"/>
              <a:buFont typeface="Symbol" panose="05050102010706020507" pitchFamily="18" charset="2"/>
              <a:buChar char=""/>
              <a:tabLst>
                <a:tab pos="533400" algn="l"/>
              </a:tabLst>
            </a:pPr>
            <a:r>
              <a:rPr lang="en-US" sz="1200" spc="-5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Help them establish </a:t>
            </a:r>
            <a:r>
              <a:rPr lang="en-US" sz="1200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a </a:t>
            </a:r>
            <a:r>
              <a:rPr lang="en-US" sz="1200" spc="-5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“personal</a:t>
            </a:r>
            <a:r>
              <a:rPr lang="en-US" sz="1200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1200" spc="-5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space”</a:t>
            </a:r>
            <a:r>
              <a:rPr lang="en-US" sz="1200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1200" spc="-5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and</a:t>
            </a:r>
            <a:r>
              <a:rPr lang="en-US" sz="1200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1200" spc="-5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preserve</a:t>
            </a:r>
            <a:r>
              <a:rPr lang="en-US" sz="1200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1200" spc="-5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privacy</a:t>
            </a:r>
            <a:r>
              <a:rPr lang="en-US" sz="1200" spc="-10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1200" spc="-5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and</a:t>
            </a:r>
            <a:r>
              <a:rPr lang="en-US" sz="1200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1200" spc="-5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modesty.</a:t>
            </a:r>
            <a:endParaRPr lang="en-US" sz="1100" dirty="0">
              <a:effectLst/>
              <a:latin typeface="Calibri" panose="020F0502020204030204" pitchFamily="34" charset="0"/>
              <a:ea typeface="Symbol" panose="05050102010706020507" pitchFamily="18" charset="2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DD9CCF-8FFC-4DDB-B8B7-AF0606930ECA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6209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DD9CCF-8FFC-4DDB-B8B7-AF0606930ECA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1584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Where are your children - or beloved family members - right now?
https://www.polleverywhere.com/free_text_polls/HLdmTB4oBW41f22n1BLQz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DD9CCF-8FFC-4DDB-B8B7-AF0606930ECA}" type="slidenum">
              <a:rPr lang="en-US" smtClean="0"/>
              <a:t>34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FF49C8-07C7-6DA8-5CD4-6C841BF9B9AD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6621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DD9CCF-8FFC-4DDB-B8B7-AF0606930EC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9744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DD9CCF-8FFC-4DDB-B8B7-AF0606930ECA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458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Bouza J, Camacho-Thompson DE, Carlo G et al. The Science is Clear: Separating Families has Long-term Damaging Psychological and Health Consequences for Children, Families, and Communities. </a:t>
            </a:r>
            <a:r>
              <a:rPr lang="en-US" i="1" dirty="0"/>
              <a:t>Society for Research in Child Development Statement of the Evidence, </a:t>
            </a:r>
            <a:r>
              <a:rPr lang="en-US" i="0" dirty="0"/>
              <a:t>2018</a:t>
            </a:r>
          </a:p>
          <a:p>
            <a:endParaRPr lang="en-US" i="0" dirty="0"/>
          </a:p>
          <a:p>
            <a:r>
              <a:rPr lang="en-US" i="0" dirty="0"/>
              <a:t>Parent-child separation considered a toxic stressor (changes the body’s stress-management system) – parents often mitigate the effects of disaster trauma on children and so separation amplifies these effects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DD9CCF-8FFC-4DDB-B8B7-AF0606930ECA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5228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DD9CCF-8FFC-4DDB-B8B7-AF0606930ECA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2771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DD9CCF-8FFC-4DDB-B8B7-AF0606930ECA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6366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space designated by a hospital to provide a private, secure gathering place for family/friends </a:t>
            </a:r>
          </a:p>
          <a:p>
            <a:r>
              <a:rPr lang="en-US" dirty="0"/>
              <a:t>Similar to a Family Assistance Center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DD9CCF-8FFC-4DDB-B8B7-AF0606930EC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2410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DD9CCF-8FFC-4DDB-B8B7-AF0606930EC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4752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DD9CCF-8FFC-4DDB-B8B7-AF0606930EC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1036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DD9CCF-8FFC-4DDB-B8B7-AF0606930EC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9179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DD9CCF-8FFC-4DDB-B8B7-AF0606930EC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0340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DD9CCF-8FFC-4DDB-B8B7-AF0606930EC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4504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i="1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IT IS STRONGLY RECOMMENDED THIS POSITION BE FILLED BY SOMEONE WITH EXPERIENCE IN DEATH NOTIFICATION AND CRISIS COUNSELING.</a:t>
            </a:r>
            <a:endParaRPr lang="en-US" sz="1800" dirty="0">
              <a:effectLst/>
              <a:latin typeface="Calibri" panose="020F050202020403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DD9CCF-8FFC-4DDB-B8B7-AF0606930EC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001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10/25/2022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7D02D5-9807-7C46-6403-3E7D46BDFD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03004" y="5895858"/>
            <a:ext cx="2743438" cy="78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04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10/25/2022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911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10/25/2022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107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10/25/2022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FF71BC-4FB7-0289-0C26-5D5A0C94BD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03004" y="5895858"/>
            <a:ext cx="2743438" cy="78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250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10/25/2022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7D45EE-F5CB-37B4-D69E-1CE39F7BC9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03004" y="5895858"/>
            <a:ext cx="2743438" cy="78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894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10/25/2022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F522B7-F52B-CA71-078B-EB955CAD48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03004" y="5895858"/>
            <a:ext cx="2743438" cy="78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917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10/25/2022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B3E77D-8597-4644-1FD4-752770F2F6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03004" y="5895858"/>
            <a:ext cx="2743438" cy="78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015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10/25/2022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9B8C51-8CBB-E0C0-B3C1-7247658D12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03004" y="5895858"/>
            <a:ext cx="2743438" cy="78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799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10/25/2022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5EEA59-5EE7-D554-3CC5-D918467A56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03004" y="5895858"/>
            <a:ext cx="2743438" cy="78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052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10/25/2022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F8AB38C-2661-B518-8B2D-C58A9854F0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03004" y="5895858"/>
            <a:ext cx="2743438" cy="78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940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10/25/2022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7A0FC4D-B3DD-9BBF-311D-33A74184AA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03004" y="5895858"/>
            <a:ext cx="2743438" cy="78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21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10/25/2022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009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18" r:id="rId6"/>
    <p:sldLayoutId id="2147483714" r:id="rId7"/>
    <p:sldLayoutId id="2147483715" r:id="rId8"/>
    <p:sldLayoutId id="2147483716" r:id="rId9"/>
    <p:sldLayoutId id="2147483717" r:id="rId10"/>
    <p:sldLayoutId id="214748371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1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1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1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1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3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ourworldindata.org/parents-time-with-kids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3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35.jpeg"/><Relationship Id="rId7" Type="http://schemas.openxmlformats.org/officeDocument/2006/relationships/diagramColors" Target="../diagrams/colors10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8">
            <a:extLst>
              <a:ext uri="{FF2B5EF4-FFF2-40B4-BE49-F238E27FC236}">
                <a16:creationId xmlns:a16="http://schemas.microsoft.com/office/drawing/2014/main" id="{0AF4F2BA-3C03-4E2C-8ABC-0949B61B3C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3">
            <a:extLst>
              <a:ext uri="{FF2B5EF4-FFF2-40B4-BE49-F238E27FC236}">
                <a16:creationId xmlns:a16="http://schemas.microsoft.com/office/drawing/2014/main" id="{915E86C5-C832-11F6-9AB0-A808CC46C0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6473" b="352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86B1BD9-7CA3-2032-D3A1-8D0FC5B739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>
            <a:normAutofit/>
          </a:bodyPr>
          <a:lstStyle/>
          <a:p>
            <a:r>
              <a:rPr lang="en-US" sz="5600">
                <a:solidFill>
                  <a:srgbClr val="FFFFFF"/>
                </a:solidFill>
              </a:rPr>
              <a:t>The Hospital Reception Site Template: Addressing the Challenges of Hospital Reception During Disaster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06FE3C-F194-CA07-A662-0EC423B921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500">
                <a:solidFill>
                  <a:srgbClr val="FFFFFF"/>
                </a:solidFill>
              </a:rPr>
              <a:t>Anna Lin, MD</a:t>
            </a:r>
          </a:p>
          <a:p>
            <a:pPr>
              <a:lnSpc>
                <a:spcPct val="100000"/>
              </a:lnSpc>
            </a:pPr>
            <a:r>
              <a:rPr lang="en-US" sz="1500">
                <a:solidFill>
                  <a:srgbClr val="FFFFFF"/>
                </a:solidFill>
              </a:rPr>
              <a:t>National Pediatric Disaster Conference Program</a:t>
            </a:r>
          </a:p>
          <a:p>
            <a:pPr>
              <a:lnSpc>
                <a:spcPct val="100000"/>
              </a:lnSpc>
            </a:pPr>
            <a:r>
              <a:rPr lang="en-US" sz="1500">
                <a:solidFill>
                  <a:srgbClr val="FFFFFF"/>
                </a:solidFill>
              </a:rPr>
              <a:t>Friday, October 28, 2022</a:t>
            </a:r>
          </a:p>
        </p:txBody>
      </p:sp>
      <p:cxnSp>
        <p:nvCxnSpPr>
          <p:cNvPr id="17" name="Straight Connector 10">
            <a:extLst>
              <a:ext uri="{FF2B5EF4-FFF2-40B4-BE49-F238E27FC236}">
                <a16:creationId xmlns:a16="http://schemas.microsoft.com/office/drawing/2014/main" id="{A07787ED-5EDC-4C54-AD87-55B60D0FE3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!!footer rectangle">
            <a:extLst>
              <a:ext uri="{FF2B5EF4-FFF2-40B4-BE49-F238E27FC236}">
                <a16:creationId xmlns:a16="http://schemas.microsoft.com/office/drawing/2014/main" id="{B40A8CA7-7D5A-43B0-A1A0-B558ECA9E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883B5C-5BEA-7924-96DA-FB88442EA6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3004" y="5895858"/>
            <a:ext cx="2743438" cy="78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19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7F61611-7147-98EC-6D05-F0990A5C62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6748" y="643467"/>
            <a:ext cx="8178503" cy="505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2444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E4492B-8385-9B3B-D37E-7B941048EC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268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7192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F26A92A-A5C1-05D4-4262-A128DF5D62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2118" y="643467"/>
            <a:ext cx="6847763" cy="505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8387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474712E-A932-F4EB-E2B2-27E6E79167CD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3"/>
          <a:srcRect b="22681"/>
          <a:stretch/>
        </p:blipFill>
        <p:spPr>
          <a:xfrm>
            <a:off x="20" y="381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8240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9FA8E-CF60-2A88-21D0-412D113FA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Considerations for Site Selection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6909A3-82E2-F54C-FCC4-7C339801AA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Site accessibility (ease of access from major roads/freeways/public transit, proximity to medical center, availability on short notice, parking, controlled ingress/egress, easily secured area)</a:t>
            </a:r>
          </a:p>
          <a:p>
            <a:r>
              <a:rPr lang="en-US" dirty="0"/>
              <a:t>Usable space and resource (restrooms, tap water source, telephones, security stations, reception area, badging area, family interview/notification/counseling areas, childcare areas – including pediatric safe area which is separate from where family gathers, staff work/break areas, briefing areas)</a:t>
            </a:r>
          </a:p>
          <a:p>
            <a:r>
              <a:rPr lang="en-US" dirty="0"/>
              <a:t>Communications (telecommunication infrastructure, tables/chairs, translation services, computer access, access to social media, radios, televisions/TV monitors)</a:t>
            </a:r>
          </a:p>
        </p:txBody>
      </p:sp>
    </p:spTree>
    <p:extLst>
      <p:ext uri="{BB962C8B-B14F-4D97-AF65-F5344CB8AC3E}">
        <p14:creationId xmlns:p14="http://schemas.microsoft.com/office/powerpoint/2010/main" val="38895753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39CE80A-4623-B0B7-80CA-8C7AC5EBCE0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2951"/>
          <a:stretch/>
        </p:blipFill>
        <p:spPr>
          <a:xfrm>
            <a:off x="1599168" y="2445239"/>
            <a:ext cx="7354326" cy="2436852"/>
          </a:xfrm>
          <a:prstGeom prst="rect">
            <a:avLst/>
          </a:prstGeom>
        </p:spPr>
      </p:pic>
      <p:sp>
        <p:nvSpPr>
          <p:cNvPr id="8" name="Explosion: 8 Points 7">
            <a:extLst>
              <a:ext uri="{FF2B5EF4-FFF2-40B4-BE49-F238E27FC236}">
                <a16:creationId xmlns:a16="http://schemas.microsoft.com/office/drawing/2014/main" id="{59CEF722-3F2E-CB33-1CA5-3F5B1A59B129}"/>
              </a:ext>
            </a:extLst>
          </p:cNvPr>
          <p:cNvSpPr/>
          <p:nvPr/>
        </p:nvSpPr>
        <p:spPr>
          <a:xfrm>
            <a:off x="4945284" y="1432135"/>
            <a:ext cx="2158738" cy="1263192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Activates HRS</a:t>
            </a:r>
          </a:p>
        </p:txBody>
      </p:sp>
      <p:sp>
        <p:nvSpPr>
          <p:cNvPr id="9" name="Explosion: 8 Points 8">
            <a:extLst>
              <a:ext uri="{FF2B5EF4-FFF2-40B4-BE49-F238E27FC236}">
                <a16:creationId xmlns:a16="http://schemas.microsoft.com/office/drawing/2014/main" id="{89D6A1DA-E1F7-6E71-D1BE-B7EF84BA234D}"/>
              </a:ext>
            </a:extLst>
          </p:cNvPr>
          <p:cNvSpPr/>
          <p:nvPr/>
        </p:nvSpPr>
        <p:spPr>
          <a:xfrm>
            <a:off x="833718" y="2131776"/>
            <a:ext cx="1891553" cy="1190457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Manages communications to public re: victim inquiries</a:t>
            </a:r>
          </a:p>
        </p:txBody>
      </p:sp>
      <p:sp>
        <p:nvSpPr>
          <p:cNvPr id="10" name="Explosion: 8 Points 9">
            <a:extLst>
              <a:ext uri="{FF2B5EF4-FFF2-40B4-BE49-F238E27FC236}">
                <a16:creationId xmlns:a16="http://schemas.microsoft.com/office/drawing/2014/main" id="{001B9F33-FC5B-1846-B542-F078613795A3}"/>
              </a:ext>
            </a:extLst>
          </p:cNvPr>
          <p:cNvSpPr/>
          <p:nvPr/>
        </p:nvSpPr>
        <p:spPr>
          <a:xfrm>
            <a:off x="711662" y="4415625"/>
            <a:ext cx="2456329" cy="1559858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Communicates with external agencies re: HRS activation</a:t>
            </a:r>
          </a:p>
        </p:txBody>
      </p:sp>
      <p:sp>
        <p:nvSpPr>
          <p:cNvPr id="11" name="Scroll: Horizontal 10">
            <a:extLst>
              <a:ext uri="{FF2B5EF4-FFF2-40B4-BE49-F238E27FC236}">
                <a16:creationId xmlns:a16="http://schemas.microsoft.com/office/drawing/2014/main" id="{C8AA9140-53C5-C45F-4F01-49A548024C66}"/>
              </a:ext>
            </a:extLst>
          </p:cNvPr>
          <p:cNvSpPr/>
          <p:nvPr/>
        </p:nvSpPr>
        <p:spPr>
          <a:xfrm>
            <a:off x="711662" y="394447"/>
            <a:ext cx="4317538" cy="9574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HICS Command Staff</a:t>
            </a:r>
          </a:p>
        </p:txBody>
      </p:sp>
    </p:spTree>
    <p:extLst>
      <p:ext uri="{BB962C8B-B14F-4D97-AF65-F5344CB8AC3E}">
        <p14:creationId xmlns:p14="http://schemas.microsoft.com/office/powerpoint/2010/main" val="27045476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397783-B872-F7F7-3B5D-02B1D449B0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65"/>
          <a:stretch/>
        </p:blipFill>
        <p:spPr>
          <a:xfrm>
            <a:off x="1075269" y="339366"/>
            <a:ext cx="7401958" cy="5959249"/>
          </a:xfrm>
          <a:prstGeom prst="rect">
            <a:avLst/>
          </a:prstGeom>
        </p:spPr>
      </p:pic>
      <p:sp>
        <p:nvSpPr>
          <p:cNvPr id="4" name="Arrow: Left 3">
            <a:extLst>
              <a:ext uri="{FF2B5EF4-FFF2-40B4-BE49-F238E27FC236}">
                <a16:creationId xmlns:a16="http://schemas.microsoft.com/office/drawing/2014/main" id="{B661E36F-4576-CAE9-EADF-179A606F3E30}"/>
              </a:ext>
            </a:extLst>
          </p:cNvPr>
          <p:cNvSpPr/>
          <p:nvPr/>
        </p:nvSpPr>
        <p:spPr>
          <a:xfrm>
            <a:off x="8819608" y="153601"/>
            <a:ext cx="2554663" cy="93325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General Staff</a:t>
            </a:r>
          </a:p>
        </p:txBody>
      </p:sp>
      <p:sp>
        <p:nvSpPr>
          <p:cNvPr id="5" name="Explosion: 8 Points 4">
            <a:extLst>
              <a:ext uri="{FF2B5EF4-FFF2-40B4-BE49-F238E27FC236}">
                <a16:creationId xmlns:a16="http://schemas.microsoft.com/office/drawing/2014/main" id="{0AB0D5B3-9A3F-AEA5-DF94-33D015CB0559}"/>
              </a:ext>
            </a:extLst>
          </p:cNvPr>
          <p:cNvSpPr/>
          <p:nvPr/>
        </p:nvSpPr>
        <p:spPr>
          <a:xfrm>
            <a:off x="1" y="1"/>
            <a:ext cx="1452282" cy="108685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Assigns PFABD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B15DDA8-9021-9E4A-9A67-1209D776984D}"/>
              </a:ext>
            </a:extLst>
          </p:cNvPr>
          <p:cNvSpPr/>
          <p:nvPr/>
        </p:nvSpPr>
        <p:spPr>
          <a:xfrm>
            <a:off x="817729" y="5468471"/>
            <a:ext cx="2678506" cy="887505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Explosion: 8 Points 6">
            <a:extLst>
              <a:ext uri="{FF2B5EF4-FFF2-40B4-BE49-F238E27FC236}">
                <a16:creationId xmlns:a16="http://schemas.microsoft.com/office/drawing/2014/main" id="{813F0B80-3DE5-BBC0-CD6B-503D6EE67585}"/>
              </a:ext>
            </a:extLst>
          </p:cNvPr>
          <p:cNvSpPr/>
          <p:nvPr/>
        </p:nvSpPr>
        <p:spPr>
          <a:xfrm>
            <a:off x="179294" y="3021106"/>
            <a:ext cx="1272989" cy="1021977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Ingress &amp; egress to HRS</a:t>
            </a:r>
          </a:p>
        </p:txBody>
      </p:sp>
      <p:sp>
        <p:nvSpPr>
          <p:cNvPr id="8" name="Explosion: 8 Points 7">
            <a:extLst>
              <a:ext uri="{FF2B5EF4-FFF2-40B4-BE49-F238E27FC236}">
                <a16:creationId xmlns:a16="http://schemas.microsoft.com/office/drawing/2014/main" id="{661A1BD0-A331-525B-BDEA-ACE69E89D618}"/>
              </a:ext>
            </a:extLst>
          </p:cNvPr>
          <p:cNvSpPr/>
          <p:nvPr/>
        </p:nvSpPr>
        <p:spPr>
          <a:xfrm>
            <a:off x="2156982" y="2789087"/>
            <a:ext cx="1443317" cy="950259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Designate space(s) for HRS</a:t>
            </a:r>
          </a:p>
        </p:txBody>
      </p:sp>
      <p:sp>
        <p:nvSpPr>
          <p:cNvPr id="9" name="Explosion: 8 Points 8">
            <a:extLst>
              <a:ext uri="{FF2B5EF4-FFF2-40B4-BE49-F238E27FC236}">
                <a16:creationId xmlns:a16="http://schemas.microsoft.com/office/drawing/2014/main" id="{34CFE892-799E-1638-A5C2-14E8D81104CB}"/>
              </a:ext>
            </a:extLst>
          </p:cNvPr>
          <p:cNvSpPr/>
          <p:nvPr/>
        </p:nvSpPr>
        <p:spPr>
          <a:xfrm>
            <a:off x="6096000" y="1514475"/>
            <a:ext cx="1866900" cy="1171575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Set up call center for inquiries</a:t>
            </a:r>
          </a:p>
        </p:txBody>
      </p:sp>
    </p:spTree>
    <p:extLst>
      <p:ext uri="{BB962C8B-B14F-4D97-AF65-F5344CB8AC3E}">
        <p14:creationId xmlns:p14="http://schemas.microsoft.com/office/powerpoint/2010/main" val="31742924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729B0DA-CD30-5647-D74D-3E9D67873D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90" r="5087"/>
          <a:stretch/>
        </p:blipFill>
        <p:spPr>
          <a:xfrm>
            <a:off x="3009899" y="1314155"/>
            <a:ext cx="5991225" cy="4229690"/>
          </a:xfrm>
          <a:prstGeom prst="rect">
            <a:avLst/>
          </a:prstGeom>
        </p:spPr>
      </p:pic>
      <p:sp>
        <p:nvSpPr>
          <p:cNvPr id="4" name="Explosion: 8 Points 3">
            <a:extLst>
              <a:ext uri="{FF2B5EF4-FFF2-40B4-BE49-F238E27FC236}">
                <a16:creationId xmlns:a16="http://schemas.microsoft.com/office/drawing/2014/main" id="{CA556D22-F2A4-C6AB-994B-844370D540B6}"/>
              </a:ext>
            </a:extLst>
          </p:cNvPr>
          <p:cNvSpPr/>
          <p:nvPr/>
        </p:nvSpPr>
        <p:spPr>
          <a:xfrm>
            <a:off x="6829425" y="1485900"/>
            <a:ext cx="4991100" cy="2371725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Organize and manage delivery of assistance to families</a:t>
            </a:r>
          </a:p>
        </p:txBody>
      </p:sp>
    </p:spTree>
    <p:extLst>
      <p:ext uri="{BB962C8B-B14F-4D97-AF65-F5344CB8AC3E}">
        <p14:creationId xmlns:p14="http://schemas.microsoft.com/office/powerpoint/2010/main" val="7785388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729B0DA-CD30-5647-D74D-3E9D67873D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90" r="5087"/>
          <a:stretch/>
        </p:blipFill>
        <p:spPr>
          <a:xfrm>
            <a:off x="3009899" y="1314155"/>
            <a:ext cx="5991225" cy="4229690"/>
          </a:xfrm>
          <a:prstGeom prst="rect">
            <a:avLst/>
          </a:prstGeom>
        </p:spPr>
      </p:pic>
      <p:sp>
        <p:nvSpPr>
          <p:cNvPr id="2" name="Explosion: 8 Points 1">
            <a:extLst>
              <a:ext uri="{FF2B5EF4-FFF2-40B4-BE49-F238E27FC236}">
                <a16:creationId xmlns:a16="http://schemas.microsoft.com/office/drawing/2014/main" id="{BDCE2824-C51F-211D-7EBE-6A014BEE9229}"/>
              </a:ext>
            </a:extLst>
          </p:cNvPr>
          <p:cNvSpPr/>
          <p:nvPr/>
        </p:nvSpPr>
        <p:spPr>
          <a:xfrm>
            <a:off x="5143500" y="3028951"/>
            <a:ext cx="4991100" cy="26670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Organize and manage the services and processes required to assist in family reunification</a:t>
            </a:r>
          </a:p>
        </p:txBody>
      </p:sp>
    </p:spTree>
    <p:extLst>
      <p:ext uri="{BB962C8B-B14F-4D97-AF65-F5344CB8AC3E}">
        <p14:creationId xmlns:p14="http://schemas.microsoft.com/office/powerpoint/2010/main" val="34327142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729B0DA-CD30-5647-D74D-3E9D67873D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90" r="5087"/>
          <a:stretch/>
        </p:blipFill>
        <p:spPr>
          <a:xfrm>
            <a:off x="3009899" y="1314155"/>
            <a:ext cx="5991225" cy="4229690"/>
          </a:xfrm>
          <a:prstGeom prst="rect">
            <a:avLst/>
          </a:prstGeom>
        </p:spPr>
      </p:pic>
      <p:sp>
        <p:nvSpPr>
          <p:cNvPr id="2" name="Explosion: 8 Points 1">
            <a:extLst>
              <a:ext uri="{FF2B5EF4-FFF2-40B4-BE49-F238E27FC236}">
                <a16:creationId xmlns:a16="http://schemas.microsoft.com/office/drawing/2014/main" id="{BDCE2824-C51F-211D-7EBE-6A014BEE9229}"/>
              </a:ext>
            </a:extLst>
          </p:cNvPr>
          <p:cNvSpPr/>
          <p:nvPr/>
        </p:nvSpPr>
        <p:spPr>
          <a:xfrm>
            <a:off x="4095751" y="3629026"/>
            <a:ext cx="4991100" cy="26670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Oversee Reception and Check-in Unit, assures access and functional needs are addressed</a:t>
            </a:r>
          </a:p>
        </p:txBody>
      </p:sp>
    </p:spTree>
    <p:extLst>
      <p:ext uri="{BB962C8B-B14F-4D97-AF65-F5344CB8AC3E}">
        <p14:creationId xmlns:p14="http://schemas.microsoft.com/office/powerpoint/2010/main" val="2791908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D4248-C8E1-55FE-9941-C3EA673B5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Disclosures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608F25-9DF5-CC1A-8444-49EE3E3734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sz="1800" b="0" i="0" u="none" strike="noStrike" baseline="0" dirty="0">
                <a:latin typeface="AdvTT1239bdcb"/>
              </a:rPr>
              <a:t>The Western Regional Alliance for Pediatric Emergency Management was supported by Award Number 6 U3REP190616-01-02 from the Of</a:t>
            </a:r>
            <a:r>
              <a:rPr lang="en-US" sz="1800" b="0" i="0" u="none" strike="noStrike" baseline="0" dirty="0">
                <a:latin typeface="AdvTT1239bdcb+fb"/>
              </a:rPr>
              <a:t>fi</a:t>
            </a:r>
            <a:r>
              <a:rPr lang="en-US" sz="1800" b="0" i="0" u="none" strike="noStrike" baseline="0" dirty="0">
                <a:latin typeface="AdvTT1239bdcb"/>
              </a:rPr>
              <a:t>ce of the Assistant Secretary for Preparedness and Response (ASPR).</a:t>
            </a:r>
          </a:p>
          <a:p>
            <a:pPr algn="l"/>
            <a:endParaRPr lang="en-US" sz="1800" dirty="0">
              <a:latin typeface="AdvTT1239bdcb"/>
            </a:endParaRPr>
          </a:p>
          <a:p>
            <a:pPr algn="l"/>
            <a:r>
              <a:rPr lang="en-US" sz="1800" b="0" i="0" u="none" strike="noStrike" baseline="0" dirty="0">
                <a:latin typeface="AdvTT1239bdcb"/>
              </a:rPr>
              <a:t>Dr. Anna Lin receives funding through a subaward for the Pediatric Pandemic Network which is supported by Award U1IMC43532 from the Health Resources and Services Administration (HRSA) through the University of California – San Francisco.  She also serves on the Board of Directors for the Society for Pediatric Sedation. </a:t>
            </a:r>
          </a:p>
          <a:p>
            <a:pPr algn="l"/>
            <a:endParaRPr lang="en-US" sz="1800" dirty="0">
              <a:latin typeface="AdvTT1239bdcb"/>
            </a:endParaRPr>
          </a:p>
          <a:p>
            <a:pPr marL="0" indent="0" algn="l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7612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7ECD4-52A9-E3FC-C5F6-64CE0BF50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Forms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8DC20FD-980F-C949-0C03-9C14C752507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96963" y="2500352"/>
            <a:ext cx="4640262" cy="2989184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51AFB60-7ED0-0E4D-4EAA-B73CBE8A6AF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203065" y="2120900"/>
            <a:ext cx="3265921" cy="3748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5823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729B0DA-CD30-5647-D74D-3E9D67873D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90" r="5087"/>
          <a:stretch/>
        </p:blipFill>
        <p:spPr>
          <a:xfrm>
            <a:off x="3009899" y="1314155"/>
            <a:ext cx="5991225" cy="4229690"/>
          </a:xfrm>
          <a:prstGeom prst="rect">
            <a:avLst/>
          </a:prstGeom>
        </p:spPr>
      </p:pic>
      <p:sp>
        <p:nvSpPr>
          <p:cNvPr id="2" name="Explosion: 8 Points 1">
            <a:extLst>
              <a:ext uri="{FF2B5EF4-FFF2-40B4-BE49-F238E27FC236}">
                <a16:creationId xmlns:a16="http://schemas.microsoft.com/office/drawing/2014/main" id="{BDCE2824-C51F-211D-7EBE-6A014BEE9229}"/>
              </a:ext>
            </a:extLst>
          </p:cNvPr>
          <p:cNvSpPr/>
          <p:nvPr/>
        </p:nvSpPr>
        <p:spPr>
          <a:xfrm>
            <a:off x="5772151" y="3743325"/>
            <a:ext cx="4991100" cy="2505075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Monitors data collection, ensures evidence-based behavioral health practices are applied to communications with family/friends, provides crisis assessments and referrals</a:t>
            </a:r>
          </a:p>
        </p:txBody>
      </p:sp>
    </p:spTree>
    <p:extLst>
      <p:ext uri="{BB962C8B-B14F-4D97-AF65-F5344CB8AC3E}">
        <p14:creationId xmlns:p14="http://schemas.microsoft.com/office/powerpoint/2010/main" val="22993202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729B0DA-CD30-5647-D74D-3E9D67873D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90" r="5087"/>
          <a:stretch/>
        </p:blipFill>
        <p:spPr>
          <a:xfrm>
            <a:off x="3009899" y="1314155"/>
            <a:ext cx="5991225" cy="4229690"/>
          </a:xfrm>
          <a:prstGeom prst="rect">
            <a:avLst/>
          </a:prstGeom>
        </p:spPr>
      </p:pic>
      <p:sp>
        <p:nvSpPr>
          <p:cNvPr id="2" name="Explosion: 8 Points 1">
            <a:extLst>
              <a:ext uri="{FF2B5EF4-FFF2-40B4-BE49-F238E27FC236}">
                <a16:creationId xmlns:a16="http://schemas.microsoft.com/office/drawing/2014/main" id="{BDCE2824-C51F-211D-7EBE-6A014BEE9229}"/>
              </a:ext>
            </a:extLst>
          </p:cNvPr>
          <p:cNvSpPr/>
          <p:nvPr/>
        </p:nvSpPr>
        <p:spPr>
          <a:xfrm>
            <a:off x="5772151" y="3743325"/>
            <a:ext cx="4991100" cy="2505075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Monitors data collection, ensures evidence-based behavioral health practices are applied to communications with family/friends, provides crisis assessments and referrals</a:t>
            </a:r>
          </a:p>
        </p:txBody>
      </p:sp>
    </p:spTree>
    <p:extLst>
      <p:ext uri="{BB962C8B-B14F-4D97-AF65-F5344CB8AC3E}">
        <p14:creationId xmlns:p14="http://schemas.microsoft.com/office/powerpoint/2010/main" val="41843406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729B0DA-CD30-5647-D74D-3E9D67873D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90" r="5087"/>
          <a:stretch/>
        </p:blipFill>
        <p:spPr>
          <a:xfrm>
            <a:off x="2809874" y="695030"/>
            <a:ext cx="5991225" cy="4229690"/>
          </a:xfrm>
          <a:prstGeom prst="rect">
            <a:avLst/>
          </a:prstGeom>
        </p:spPr>
      </p:pic>
      <p:sp>
        <p:nvSpPr>
          <p:cNvPr id="2" name="Explosion: 8 Points 1">
            <a:extLst>
              <a:ext uri="{FF2B5EF4-FFF2-40B4-BE49-F238E27FC236}">
                <a16:creationId xmlns:a16="http://schemas.microsoft.com/office/drawing/2014/main" id="{BDCE2824-C51F-211D-7EBE-6A014BEE9229}"/>
              </a:ext>
            </a:extLst>
          </p:cNvPr>
          <p:cNvSpPr/>
          <p:nvPr/>
        </p:nvSpPr>
        <p:spPr>
          <a:xfrm>
            <a:off x="4110038" y="4134145"/>
            <a:ext cx="3971924" cy="2028825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Responsible for the care of uninjured, unaccompanied minors or minors placed in their care</a:t>
            </a:r>
          </a:p>
        </p:txBody>
      </p:sp>
    </p:spTree>
    <p:extLst>
      <p:ext uri="{BB962C8B-B14F-4D97-AF65-F5344CB8AC3E}">
        <p14:creationId xmlns:p14="http://schemas.microsoft.com/office/powerpoint/2010/main" val="29202934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B81C3D9-F2CC-BC53-9F30-E835F0D469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3708" y="333375"/>
            <a:ext cx="4521666" cy="5600700"/>
          </a:xfrm>
          <a:prstGeom prst="rect">
            <a:avLst/>
          </a:prstGeom>
        </p:spPr>
      </p:pic>
      <p:sp>
        <p:nvSpPr>
          <p:cNvPr id="4" name="Scroll: Horizontal 3">
            <a:extLst>
              <a:ext uri="{FF2B5EF4-FFF2-40B4-BE49-F238E27FC236}">
                <a16:creationId xmlns:a16="http://schemas.microsoft.com/office/drawing/2014/main" id="{30FB6F18-9D78-8444-756A-D61D2246916F}"/>
              </a:ext>
            </a:extLst>
          </p:cNvPr>
          <p:cNvSpPr/>
          <p:nvPr/>
        </p:nvSpPr>
        <p:spPr>
          <a:xfrm>
            <a:off x="476250" y="1809750"/>
            <a:ext cx="4686300" cy="245745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Child Identification Form Example</a:t>
            </a:r>
          </a:p>
        </p:txBody>
      </p:sp>
    </p:spTree>
    <p:extLst>
      <p:ext uri="{BB962C8B-B14F-4D97-AF65-F5344CB8AC3E}">
        <p14:creationId xmlns:p14="http://schemas.microsoft.com/office/powerpoint/2010/main" val="38450852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C402B-842F-EC77-3419-A0F61E4A2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Family Intake Workflow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2E083D4-13C0-24EA-8D95-7DA0953FB0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96314" y="3121698"/>
            <a:ext cx="9659698" cy="1733792"/>
          </a:xfrm>
        </p:spPr>
      </p:pic>
    </p:spTree>
    <p:extLst>
      <p:ext uri="{BB962C8B-B14F-4D97-AF65-F5344CB8AC3E}">
        <p14:creationId xmlns:p14="http://schemas.microsoft.com/office/powerpoint/2010/main" val="12159119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33428ACC-71EC-4171-9527-10983BA6B4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7B3B605-A99F-94D1-6E6D-CFC19C301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1110" y="639098"/>
            <a:ext cx="3401961" cy="349479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600">
                <a:solidFill>
                  <a:schemeClr val="tx1">
                    <a:lumMod val="85000"/>
                    <a:lumOff val="15000"/>
                  </a:schemeClr>
                </a:solidFill>
              </a:rPr>
              <a:t>Family Notification Process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CBF873E-43BC-1308-81A3-C07E330898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8" r="2499" b="2"/>
          <a:stretch/>
        </p:blipFill>
        <p:spPr>
          <a:xfrm>
            <a:off x="1101223" y="640081"/>
            <a:ext cx="5977769" cy="5054156"/>
          </a:xfrm>
          <a:prstGeom prst="rect">
            <a:avLst/>
          </a:prstGeom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BA22713B-ABB6-4391-97F9-0449A2B9B6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209305" y="4294754"/>
            <a:ext cx="32004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8D4480B4-953D-41FA-9052-09AB3A026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476343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99000"/>
                <a:satMod val="140000"/>
              </a:schemeClr>
            </a:gs>
            <a:gs pos="65000">
              <a:schemeClr val="bg1">
                <a:tint val="100000"/>
                <a:shade val="80000"/>
                <a:satMod val="130000"/>
              </a:schemeClr>
            </a:gs>
            <a:gs pos="100000">
              <a:schemeClr val="bg1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F6F1E82-F603-49E4-9641-09EEA984A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46BCB9-A75B-2AF0-6A2E-FF3ECA1A2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dirty="0"/>
              <a:t>Psychological First Aid for Disaster Survivors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81CFD00-FC30-4AFB-A61F-3127B2C90F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9D1595AB-90F6-488F-B5E3-F8CFCC8FAA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7269907-7F99-901A-2A05-6D1A68D0F4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633963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483243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99000"/>
                <a:satMod val="140000"/>
              </a:schemeClr>
            </a:gs>
            <a:gs pos="65000">
              <a:schemeClr val="bg1">
                <a:tint val="100000"/>
                <a:shade val="80000"/>
                <a:satMod val="130000"/>
              </a:schemeClr>
            </a:gs>
            <a:gs pos="100000">
              <a:schemeClr val="bg1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F6F1E82-F603-49E4-9641-09EEA984A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46BCB9-A75B-2AF0-6A2E-FF3ECA1A2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dirty="0"/>
              <a:t>Psychological First Aid for Disaster Survivors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81CFD00-FC30-4AFB-A61F-3127B2C90F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9D1595AB-90F6-488F-B5E3-F8CFCC8FAA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7269907-7F99-901A-2A05-6D1A68D0F46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6C26A7E-B3E5-353B-94BA-318B31470668}"/>
              </a:ext>
            </a:extLst>
          </p:cNvPr>
          <p:cNvSpPr txBox="1"/>
          <p:nvPr/>
        </p:nvSpPr>
        <p:spPr>
          <a:xfrm>
            <a:off x="4533900" y="1991138"/>
            <a:ext cx="6781800" cy="46192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200"/>
              <a:buFont typeface="Symbol" panose="05050102010706020507" pitchFamily="18" charset="2"/>
              <a:buChar char=""/>
              <a:tabLst>
                <a:tab pos="533400" algn="l"/>
              </a:tabLst>
            </a:pPr>
            <a:endParaRPr lang="en-US" sz="2800" spc="-5" dirty="0">
              <a:effectLst/>
              <a:latin typeface="Calibri" panose="020F0502020204030204" pitchFamily="34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200"/>
              <a:buFont typeface="Symbol" panose="05050102010706020507" pitchFamily="18" charset="2"/>
              <a:buChar char=""/>
              <a:tabLst>
                <a:tab pos="533400" algn="l"/>
              </a:tabLst>
            </a:pPr>
            <a:r>
              <a:rPr lang="en-US" sz="2800" spc="-5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Provide</a:t>
            </a:r>
            <a:r>
              <a:rPr lang="en-US" sz="2800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for basic</a:t>
            </a:r>
            <a:r>
              <a:rPr lang="en-US" sz="2800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needs</a:t>
            </a:r>
            <a:r>
              <a:rPr lang="en-US" sz="2800" spc="-10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(food,</a:t>
            </a:r>
            <a:r>
              <a:rPr lang="en-US" sz="2800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clothing,</a:t>
            </a:r>
            <a:r>
              <a:rPr lang="en-US" sz="2800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 and </a:t>
            </a:r>
            <a:r>
              <a:rPr lang="en-US" sz="2800" spc="-5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medical</a:t>
            </a:r>
            <a:r>
              <a:rPr lang="en-US" sz="2800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care).</a:t>
            </a:r>
            <a:endParaRPr lang="en-US" sz="2400" dirty="0">
              <a:effectLst/>
              <a:latin typeface="Calibri" panose="020F0502020204030204" pitchFamily="34" charset="0"/>
              <a:ea typeface="Symbol" panose="05050102010706020507" pitchFamily="18" charset="2"/>
              <a:cs typeface="Arial" panose="020B0604020202020204" pitchFamily="34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200"/>
              <a:buFont typeface="Symbol" panose="05050102010706020507" pitchFamily="18" charset="2"/>
              <a:buChar char=""/>
              <a:tabLst>
                <a:tab pos="533400" algn="l"/>
              </a:tabLst>
            </a:pPr>
            <a:r>
              <a:rPr lang="en-US" sz="2800" spc="-5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Ensure</a:t>
            </a:r>
            <a:r>
              <a:rPr lang="en-US" sz="2800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that survivors</a:t>
            </a:r>
            <a:r>
              <a:rPr lang="en-US" sz="2800" spc="-10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are</a:t>
            </a:r>
            <a:r>
              <a:rPr lang="en-US" sz="2800" spc="15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safe</a:t>
            </a:r>
            <a:r>
              <a:rPr lang="en-US" sz="2800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and</a:t>
            </a:r>
            <a:r>
              <a:rPr lang="en-US" sz="2800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protected</a:t>
            </a:r>
            <a:r>
              <a:rPr lang="en-US" sz="2800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from reminders</a:t>
            </a:r>
            <a:r>
              <a:rPr lang="en-US" sz="2800" spc="-10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of the</a:t>
            </a:r>
            <a:r>
              <a:rPr lang="en-US" sz="2800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event.</a:t>
            </a:r>
            <a:endParaRPr lang="en-US" sz="2400" dirty="0">
              <a:effectLst/>
              <a:latin typeface="Calibri" panose="020F0502020204030204" pitchFamily="34" charset="0"/>
              <a:ea typeface="Symbol" panose="05050102010706020507" pitchFamily="18" charset="2"/>
              <a:cs typeface="Arial" panose="020B0604020202020204" pitchFamily="34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200"/>
              <a:buFont typeface="Symbol" panose="05050102010706020507" pitchFamily="18" charset="2"/>
              <a:buChar char=""/>
              <a:tabLst>
                <a:tab pos="533400" algn="l"/>
              </a:tabLst>
            </a:pPr>
            <a:r>
              <a:rPr lang="en-US" sz="2800" spc="-5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Protect them from on-lookers</a:t>
            </a:r>
            <a:r>
              <a:rPr lang="en-US" sz="2800" spc="-10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and</a:t>
            </a:r>
            <a:r>
              <a:rPr lang="en-US" sz="2800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the</a:t>
            </a:r>
            <a:r>
              <a:rPr lang="en-US" sz="2800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media.</a:t>
            </a:r>
            <a:endParaRPr lang="en-US" sz="2400" dirty="0">
              <a:effectLst/>
              <a:latin typeface="Calibri" panose="020F0502020204030204" pitchFamily="34" charset="0"/>
              <a:ea typeface="Symbol" panose="05050102010706020507" pitchFamily="18" charset="2"/>
              <a:cs typeface="Arial" panose="020B0604020202020204" pitchFamily="34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200"/>
              <a:buFont typeface="Symbol" panose="05050102010706020507" pitchFamily="18" charset="2"/>
              <a:buChar char=""/>
              <a:tabLst>
                <a:tab pos="533400" algn="l"/>
              </a:tabLst>
            </a:pPr>
            <a:r>
              <a:rPr lang="en-US" sz="2800" spc="-5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Help them establish </a:t>
            </a:r>
            <a:r>
              <a:rPr lang="en-US" sz="2800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a </a:t>
            </a:r>
            <a:r>
              <a:rPr lang="en-US" sz="2800" spc="-5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“personal</a:t>
            </a:r>
            <a:r>
              <a:rPr lang="en-US" sz="2800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space”</a:t>
            </a:r>
            <a:r>
              <a:rPr lang="en-US" sz="2800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and</a:t>
            </a:r>
            <a:r>
              <a:rPr lang="en-US" sz="2800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preserve</a:t>
            </a:r>
            <a:r>
              <a:rPr lang="en-US" sz="2800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privacy</a:t>
            </a:r>
            <a:r>
              <a:rPr lang="en-US" sz="2800" spc="-10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and</a:t>
            </a:r>
            <a:r>
              <a:rPr lang="en-US" sz="2800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modesty.</a:t>
            </a:r>
          </a:p>
          <a:p>
            <a:pPr marR="0" lv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200"/>
              <a:tabLst>
                <a:tab pos="533400" algn="l"/>
              </a:tabLst>
            </a:pPr>
            <a:endParaRPr lang="en-US" sz="2400" dirty="0">
              <a:effectLst/>
              <a:latin typeface="Calibri" panose="020F0502020204030204" pitchFamily="34" charset="0"/>
              <a:ea typeface="Symbol" panose="05050102010706020507" pitchFamily="18" charset="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46881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99000"/>
                <a:satMod val="140000"/>
              </a:schemeClr>
            </a:gs>
            <a:gs pos="65000">
              <a:schemeClr val="bg1">
                <a:tint val="100000"/>
                <a:shade val="80000"/>
                <a:satMod val="130000"/>
              </a:schemeClr>
            </a:gs>
            <a:gs pos="100000">
              <a:schemeClr val="bg1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F6F1E82-F603-49E4-9641-09EEA984A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46BCB9-A75B-2AF0-6A2E-FF3ECA1A2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dirty="0"/>
              <a:t>Psychological First Aid for Disaster Survivors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81CFD00-FC30-4AFB-A61F-3127B2C90F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9D1595AB-90F6-488F-B5E3-F8CFCC8FAA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7269907-7F99-901A-2A05-6D1A68D0F46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B2B7077-CC3E-9246-F5F7-0CCE45EA5C5C}"/>
              </a:ext>
            </a:extLst>
          </p:cNvPr>
          <p:cNvSpPr txBox="1"/>
          <p:nvPr/>
        </p:nvSpPr>
        <p:spPr>
          <a:xfrm>
            <a:off x="1096963" y="2097291"/>
            <a:ext cx="3189287" cy="403187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spc="-5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Help survivors</a:t>
            </a:r>
            <a:r>
              <a:rPr lang="en-US" sz="3200" spc="-10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5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connect with family</a:t>
            </a:r>
            <a:r>
              <a:rPr lang="en-US" sz="3200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5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and</a:t>
            </a:r>
            <a:r>
              <a:rPr lang="en-US" sz="3200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5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friends</a:t>
            </a:r>
            <a:r>
              <a:rPr lang="en-US" sz="3200" spc="-10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5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(most urgently,</a:t>
            </a:r>
            <a:r>
              <a:rPr lang="en-US" sz="3200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5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children with parents).</a:t>
            </a:r>
          </a:p>
          <a:p>
            <a:endParaRPr lang="en-US" sz="3200" dirty="0">
              <a:effectLst/>
              <a:latin typeface="Calibri" panose="020F0502020204030204" pitchFamily="34" charset="0"/>
              <a:ea typeface="Symbol" panose="05050102010706020507" pitchFamily="18" charset="2"/>
              <a:cs typeface="Arial" panose="020B0604020202020204" pitchFamily="34" charset="0"/>
            </a:endParaRPr>
          </a:p>
          <a:p>
            <a:endParaRPr lang="en-US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DB9C2C-F98A-F3CE-3AFE-BF6201B5E681}"/>
              </a:ext>
            </a:extLst>
          </p:cNvPr>
          <p:cNvSpPr txBox="1"/>
          <p:nvPr/>
        </p:nvSpPr>
        <p:spPr>
          <a:xfrm>
            <a:off x="7966076" y="2057401"/>
            <a:ext cx="3189287" cy="40909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SzPts val="1200"/>
              <a:tabLst>
                <a:tab pos="533400" algn="l"/>
              </a:tabLst>
            </a:pPr>
            <a:r>
              <a:rPr lang="en-US" sz="3200" spc="-5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Educate</a:t>
            </a:r>
            <a:r>
              <a:rPr lang="en-US" sz="3200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5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family</a:t>
            </a:r>
            <a:r>
              <a:rPr lang="en-US" sz="3200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5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and</a:t>
            </a:r>
            <a:r>
              <a:rPr lang="en-US" sz="3200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5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friends</a:t>
            </a:r>
            <a:r>
              <a:rPr lang="en-US" sz="3200" spc="-10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5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about survivors’</a:t>
            </a:r>
            <a:r>
              <a:rPr lang="en-US" sz="3200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5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normal</a:t>
            </a:r>
            <a:r>
              <a:rPr lang="en-US" sz="3200" spc="10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5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reactions</a:t>
            </a:r>
            <a:r>
              <a:rPr lang="en-US" sz="3200" spc="-10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5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and</a:t>
            </a:r>
            <a:r>
              <a:rPr lang="en-US" sz="3200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5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how</a:t>
            </a:r>
            <a:r>
              <a:rPr lang="en-US" sz="3200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5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they</a:t>
            </a:r>
            <a:r>
              <a:rPr lang="en-US" sz="3200" spc="-10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5" dirty="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can help.</a:t>
            </a:r>
          </a:p>
          <a:p>
            <a:pPr>
              <a:lnSpc>
                <a:spcPct val="107000"/>
              </a:lnSpc>
              <a:spcAft>
                <a:spcPts val="800"/>
              </a:spcAft>
              <a:buSzPts val="1200"/>
              <a:tabLst>
                <a:tab pos="533400" algn="l"/>
              </a:tabLst>
            </a:pP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428671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554FA-4D4E-13FF-A44E-521773EA4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WRAP-EM Hospital Reception Site Planning Group 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BC53B128-1899-5331-E2EC-1386A56A02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2173290"/>
              </p:ext>
            </p:extLst>
          </p:nvPr>
        </p:nvGraphicFramePr>
        <p:xfrm>
          <a:off x="1096962" y="2108199"/>
          <a:ext cx="10522952" cy="3589218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261476">
                  <a:extLst>
                    <a:ext uri="{9D8B030D-6E8A-4147-A177-3AD203B41FA5}">
                      <a16:colId xmlns:a16="http://schemas.microsoft.com/office/drawing/2014/main" val="2972053848"/>
                    </a:ext>
                  </a:extLst>
                </a:gridCol>
                <a:gridCol w="5261476">
                  <a:extLst>
                    <a:ext uri="{9D8B030D-6E8A-4147-A177-3AD203B41FA5}">
                      <a16:colId xmlns:a16="http://schemas.microsoft.com/office/drawing/2014/main" val="3091016722"/>
                    </a:ext>
                  </a:extLst>
                </a:gridCol>
              </a:tblGrid>
              <a:tr h="598203">
                <a:tc>
                  <a:txBody>
                    <a:bodyPr/>
                    <a:lstStyle/>
                    <a:p>
                      <a:r>
                        <a:rPr lang="en-US" b="0" dirty="0"/>
                        <a:t>Emily Carey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Irene Navis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0132208"/>
                  </a:ext>
                </a:extLst>
              </a:tr>
              <a:tr h="598203">
                <a:tc>
                  <a:txBody>
                    <a:bodyPr/>
                    <a:lstStyle/>
                    <a:p>
                      <a:r>
                        <a:rPr lang="en-US" dirty="0"/>
                        <a:t>Milissa Chanice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Annette Newman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2774557"/>
                  </a:ext>
                </a:extLst>
              </a:tr>
              <a:tr h="598203">
                <a:tc>
                  <a:txBody>
                    <a:bodyPr/>
                    <a:lstStyle/>
                    <a:p>
                      <a:r>
                        <a:rPr lang="en-US" dirty="0"/>
                        <a:t>James G Hodge, Jr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Evette Perez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6860990"/>
                  </a:ext>
                </a:extLst>
              </a:tr>
              <a:tr h="598203">
                <a:tc>
                  <a:txBody>
                    <a:bodyPr/>
                    <a:lstStyle/>
                    <a:p>
                      <a:r>
                        <a:rPr lang="en-US" dirty="0"/>
                        <a:t>Anna Lin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Mary Jo Quintero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2037740"/>
                  </a:ext>
                </a:extLst>
              </a:tr>
              <a:tr h="598203">
                <a:tc>
                  <a:txBody>
                    <a:bodyPr/>
                    <a:lstStyle/>
                    <a:p>
                      <a:r>
                        <a:rPr lang="en-US" dirty="0"/>
                        <a:t>David McCarthy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Hanna Reinke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4395359"/>
                  </a:ext>
                </a:extLst>
              </a:tr>
              <a:tr h="598203">
                <a:tc>
                  <a:txBody>
                    <a:bodyPr/>
                    <a:lstStyle/>
                    <a:p>
                      <a:r>
                        <a:rPr lang="en-US" dirty="0"/>
                        <a:t>Roxanne McCarthy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Deborah Roepke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62790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62777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9CB61-68D0-8BFB-4B78-45B01AFE3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 Reactions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619DEF1-2976-71A4-9F7A-885ACEAC7CF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4366818"/>
              </p:ext>
            </p:extLst>
          </p:nvPr>
        </p:nvGraphicFramePr>
        <p:xfrm>
          <a:off x="1096963" y="2108200"/>
          <a:ext cx="10058400" cy="3760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638863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4DFEC-E1DB-D83A-08B1-FABC01BC8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Age-specific Disaster Responses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B12FD5A2-8A3B-4243-C124-6B2DFCF75C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1409700"/>
              </p:ext>
            </p:extLst>
          </p:nvPr>
        </p:nvGraphicFramePr>
        <p:xfrm>
          <a:off x="1096963" y="2108200"/>
          <a:ext cx="10058400" cy="3760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402365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99000"/>
                <a:satMod val="140000"/>
              </a:schemeClr>
            </a:gs>
            <a:gs pos="65000">
              <a:schemeClr val="bg1">
                <a:tint val="100000"/>
                <a:shade val="80000"/>
                <a:satMod val="130000"/>
              </a:schemeClr>
            </a:gs>
            <a:gs pos="100000">
              <a:schemeClr val="bg1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F6F1E82-F603-49E4-9641-09EEA984A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46BCB9-A75B-2AF0-6A2E-FF3ECA1A2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dirty="0"/>
              <a:t>Psychological First Aid for Disaster Survivors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81CFD00-FC30-4AFB-A61F-3127B2C90F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9D1595AB-90F6-488F-B5E3-F8CFCC8FAA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7269907-7F99-901A-2A05-6D1A68D0F46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DDD70E2-C3C4-9C66-B948-CD06E2B8E68D}"/>
              </a:ext>
            </a:extLst>
          </p:cNvPr>
          <p:cNvSpPr txBox="1"/>
          <p:nvPr/>
        </p:nvSpPr>
        <p:spPr>
          <a:xfrm>
            <a:off x="1036637" y="2057401"/>
            <a:ext cx="6669088" cy="412914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200"/>
              <a:buFont typeface="Symbol" panose="05050102010706020507" pitchFamily="18" charset="2"/>
              <a:buChar char=""/>
              <a:tabLst>
                <a:tab pos="533400" algn="l"/>
              </a:tabLst>
            </a:pPr>
            <a:r>
              <a:rPr lang="en-US" sz="2400" spc="-5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Give</a:t>
            </a:r>
            <a:r>
              <a:rPr lang="en-US" sz="240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5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survivors</a:t>
            </a:r>
            <a:r>
              <a:rPr lang="en-US" sz="2400" spc="-1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5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accurate</a:t>
            </a:r>
            <a:r>
              <a:rPr lang="en-US" sz="240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5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simple</a:t>
            </a:r>
            <a:r>
              <a:rPr lang="en-US" sz="240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5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information</a:t>
            </a:r>
            <a:r>
              <a:rPr lang="en-US" sz="240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5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about plans</a:t>
            </a:r>
            <a:r>
              <a:rPr lang="en-US" sz="2400" spc="-1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5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and</a:t>
            </a:r>
            <a:r>
              <a:rPr lang="en-US" sz="240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5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events.</a:t>
            </a:r>
            <a:endParaRPr lang="en-US" sz="2400">
              <a:effectLst/>
              <a:latin typeface="Calibri" panose="020F0502020204030204" pitchFamily="34" charset="0"/>
              <a:ea typeface="Symbol" panose="05050102010706020507" pitchFamily="18" charset="2"/>
              <a:cs typeface="Arial" panose="020B0604020202020204" pitchFamily="34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200"/>
              <a:buFont typeface="Symbol" panose="05050102010706020507" pitchFamily="18" charset="2"/>
              <a:buChar char=""/>
              <a:tabLst>
                <a:tab pos="533400" algn="l"/>
              </a:tabLst>
            </a:pPr>
            <a:r>
              <a:rPr lang="en-US" sz="2400" spc="-5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Allow</a:t>
            </a:r>
            <a:r>
              <a:rPr lang="en-US" sz="240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5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survivors</a:t>
            </a:r>
            <a:r>
              <a:rPr lang="en-US" sz="2400" spc="-1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5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to discuss</a:t>
            </a:r>
            <a:r>
              <a:rPr lang="en-US" sz="2400" spc="5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5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events</a:t>
            </a:r>
            <a:r>
              <a:rPr lang="en-US" sz="2400" spc="-1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5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and</a:t>
            </a:r>
            <a:r>
              <a:rPr lang="en-US" sz="240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5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feelings,</a:t>
            </a:r>
            <a:r>
              <a:rPr lang="en-US" sz="240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5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but </a:t>
            </a:r>
            <a:r>
              <a:rPr lang="en-US" sz="2400" spc="-1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do</a:t>
            </a:r>
            <a:r>
              <a:rPr lang="en-US" sz="2400" spc="-5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 not probe.</a:t>
            </a:r>
            <a:endParaRPr lang="en-US" sz="2400">
              <a:effectLst/>
              <a:latin typeface="Calibri" panose="020F0502020204030204" pitchFamily="34" charset="0"/>
              <a:ea typeface="Symbol" panose="05050102010706020507" pitchFamily="18" charset="2"/>
              <a:cs typeface="Arial" panose="020B0604020202020204" pitchFamily="34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200"/>
              <a:buFont typeface="Symbol" panose="05050102010706020507" pitchFamily="18" charset="2"/>
              <a:buChar char=""/>
              <a:tabLst>
                <a:tab pos="533400" algn="l"/>
              </a:tabLst>
            </a:pPr>
            <a:r>
              <a:rPr lang="en-US" sz="2400" spc="-5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Encourage</a:t>
            </a:r>
            <a:r>
              <a:rPr lang="en-US" sz="240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5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them to re-establish normal</a:t>
            </a:r>
            <a:r>
              <a:rPr lang="en-US" sz="240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5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routines</a:t>
            </a:r>
            <a:r>
              <a:rPr lang="en-US" sz="2400" spc="-1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5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and</a:t>
            </a:r>
            <a:r>
              <a:rPr lang="en-US" sz="240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5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roles</a:t>
            </a:r>
            <a:r>
              <a:rPr lang="en-US" sz="2400" spc="-1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5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when possible.</a:t>
            </a:r>
            <a:endParaRPr lang="en-US" sz="2400">
              <a:effectLst/>
              <a:latin typeface="Calibri" panose="020F0502020204030204" pitchFamily="34" charset="0"/>
              <a:ea typeface="Symbol" panose="05050102010706020507" pitchFamily="18" charset="2"/>
              <a:cs typeface="Arial" panose="020B0604020202020204" pitchFamily="34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200"/>
              <a:buFont typeface="Symbol" panose="05050102010706020507" pitchFamily="18" charset="2"/>
              <a:buChar char=""/>
              <a:tabLst>
                <a:tab pos="533400" algn="l"/>
              </a:tabLst>
            </a:pPr>
            <a:r>
              <a:rPr lang="en-US" sz="2400" spc="-5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Help resolve</a:t>
            </a:r>
            <a:r>
              <a:rPr lang="en-US" sz="240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5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practical</a:t>
            </a:r>
            <a:r>
              <a:rPr lang="en-US" sz="240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5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problems,</a:t>
            </a:r>
            <a:r>
              <a:rPr lang="en-US" sz="240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5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such </a:t>
            </a:r>
            <a:r>
              <a:rPr lang="en-US" sz="240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as</a:t>
            </a:r>
            <a:r>
              <a:rPr lang="en-US" sz="2400" spc="-1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5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getting</a:t>
            </a:r>
            <a:r>
              <a:rPr lang="en-US" sz="240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5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transportation</a:t>
            </a:r>
            <a:r>
              <a:rPr lang="en-US" sz="240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5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or</a:t>
            </a:r>
            <a:r>
              <a:rPr lang="en-US" sz="2400" spc="5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5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relief vouchers.</a:t>
            </a:r>
            <a:endParaRPr lang="en-US" sz="2400">
              <a:effectLst/>
              <a:latin typeface="Calibri" panose="020F0502020204030204" pitchFamily="34" charset="0"/>
              <a:ea typeface="Symbol" panose="05050102010706020507" pitchFamily="18" charset="2"/>
              <a:cs typeface="Arial" panose="020B0604020202020204" pitchFamily="34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200"/>
              <a:buFont typeface="Symbol" panose="05050102010706020507" pitchFamily="18" charset="2"/>
              <a:buChar char=""/>
              <a:tabLst>
                <a:tab pos="533400" algn="l"/>
              </a:tabLst>
            </a:pPr>
            <a:r>
              <a:rPr lang="en-US" sz="2400" spc="-5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Encourage</a:t>
            </a:r>
            <a:r>
              <a:rPr lang="en-US" sz="240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5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survivors</a:t>
            </a:r>
            <a:r>
              <a:rPr lang="en-US" sz="2400" spc="-1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5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to support and</a:t>
            </a:r>
            <a:r>
              <a:rPr lang="en-US" sz="2400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5">
                <a:effectLst/>
                <a:latin typeface="Calibri" panose="020F050202020403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assist others.</a:t>
            </a:r>
            <a:endParaRPr lang="en-US" sz="2400">
              <a:effectLst/>
              <a:latin typeface="Calibri" panose="020F0502020204030204" pitchFamily="34" charset="0"/>
              <a:ea typeface="Symbol" panose="05050102010706020507" pitchFamily="18" charset="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38339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EE362070-691D-44DB-98D4-BC61774B0E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3E4B917-FE21-A75B-A4A0-8F3318B6A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6504" y="758951"/>
            <a:ext cx="7319175" cy="337493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8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Poll #1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174842-1AC3-1B9A-62F2-42639646BE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36504" y="4455620"/>
            <a:ext cx="7321946" cy="114300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400" cap="all" spc="200" dirty="0">
                <a:solidFill>
                  <a:schemeClr val="tx1"/>
                </a:solidFill>
              </a:rPr>
              <a:t>Where are your children – or beloved family </a:t>
            </a:r>
            <a:r>
              <a:rPr lang="en-US" sz="2400" cap="all" spc="200" dirty="0" err="1">
                <a:solidFill>
                  <a:schemeClr val="tx1"/>
                </a:solidFill>
              </a:rPr>
              <a:t>memberS</a:t>
            </a:r>
            <a:r>
              <a:rPr lang="en-US" sz="2400" cap="all" spc="200" dirty="0">
                <a:solidFill>
                  <a:schemeClr val="tx1"/>
                </a:solidFill>
              </a:rPr>
              <a:t> - right now?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792065D6-EFCC-5CC1-6971-E3B75D0A709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0973" y="2254444"/>
            <a:ext cx="2758331" cy="1830413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A7EFE9C-DAE7-4ECA-BDB2-34E2534B8A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58251" y="4294753"/>
            <a:ext cx="71323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32DB1480-5B24-4B37-B70E-C74945DD91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67029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879550A-F2D5-992F-60F2-C46C94F87075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90500"/>
            <a:ext cx="11811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5266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02F11-46D2-28BE-55B4-7C188D04B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Reunification of Children After Disaster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A224A21-50FC-4025-FC89-B9E915FB3244}"/>
              </a:ext>
            </a:extLst>
          </p:cNvPr>
          <p:cNvGrpSpPr/>
          <p:nvPr/>
        </p:nvGrpSpPr>
        <p:grpSpPr>
          <a:xfrm>
            <a:off x="1445599" y="2305155"/>
            <a:ext cx="2041520" cy="876300"/>
            <a:chOff x="6628499" y="3298050"/>
            <a:chExt cx="2041520" cy="876300"/>
          </a:xfrm>
        </p:grpSpPr>
        <p:grpSp>
          <p:nvGrpSpPr>
            <p:cNvPr id="18" name="Graphic 6" descr="Man with solid fill">
              <a:extLst>
                <a:ext uri="{FF2B5EF4-FFF2-40B4-BE49-F238E27FC236}">
                  <a16:creationId xmlns:a16="http://schemas.microsoft.com/office/drawing/2014/main" id="{BCC4B2BB-8F91-CA65-E98A-3D787DC6113E}"/>
                </a:ext>
              </a:extLst>
            </p:cNvPr>
            <p:cNvGrpSpPr/>
            <p:nvPr/>
          </p:nvGrpSpPr>
          <p:grpSpPr>
            <a:xfrm>
              <a:off x="7121361" y="3307575"/>
              <a:ext cx="419100" cy="857250"/>
              <a:chOff x="7121361" y="3307575"/>
              <a:chExt cx="419100" cy="857250"/>
            </a:xfrm>
            <a:solidFill>
              <a:srgbClr val="000000"/>
            </a:solidFill>
          </p:grpSpPr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D70E38CE-4299-D175-BBA8-081035B0FE67}"/>
                  </a:ext>
                </a:extLst>
              </p:cNvPr>
              <p:cNvSpPr/>
              <p:nvPr/>
            </p:nvSpPr>
            <p:spPr>
              <a:xfrm>
                <a:off x="7254711" y="3307575"/>
                <a:ext cx="152400" cy="152400"/>
              </a:xfrm>
              <a:custGeom>
                <a:avLst/>
                <a:gdLst>
                  <a:gd name="connsiteX0" fmla="*/ 152400 w 152400"/>
                  <a:gd name="connsiteY0" fmla="*/ 76200 h 152400"/>
                  <a:gd name="connsiteX1" fmla="*/ 76200 w 152400"/>
                  <a:gd name="connsiteY1" fmla="*/ 152400 h 152400"/>
                  <a:gd name="connsiteX2" fmla="*/ 0 w 152400"/>
                  <a:gd name="connsiteY2" fmla="*/ 76200 h 152400"/>
                  <a:gd name="connsiteX3" fmla="*/ 76200 w 152400"/>
                  <a:gd name="connsiteY3" fmla="*/ 0 h 152400"/>
                  <a:gd name="connsiteX4" fmla="*/ 152400 w 152400"/>
                  <a:gd name="connsiteY4" fmla="*/ 76200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2400" h="152400">
                    <a:moveTo>
                      <a:pt x="152400" y="76200"/>
                    </a:moveTo>
                    <a:cubicBezTo>
                      <a:pt x="152400" y="118284"/>
                      <a:pt x="118284" y="152400"/>
                      <a:pt x="76200" y="152400"/>
                    </a:cubicBezTo>
                    <a:cubicBezTo>
                      <a:pt x="34116" y="152400"/>
                      <a:pt x="0" y="118284"/>
                      <a:pt x="0" y="76200"/>
                    </a:cubicBezTo>
                    <a:cubicBezTo>
                      <a:pt x="0" y="34116"/>
                      <a:pt x="34116" y="0"/>
                      <a:pt x="76200" y="0"/>
                    </a:cubicBezTo>
                    <a:cubicBezTo>
                      <a:pt x="118284" y="0"/>
                      <a:pt x="152400" y="34116"/>
                      <a:pt x="152400" y="7620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B92F5B44-9EC8-E3E3-C622-5217C7869AD0}"/>
                  </a:ext>
                </a:extLst>
              </p:cNvPr>
              <p:cNvSpPr/>
              <p:nvPr/>
            </p:nvSpPr>
            <p:spPr>
              <a:xfrm>
                <a:off x="7121361" y="3479025"/>
                <a:ext cx="419100" cy="685800"/>
              </a:xfrm>
              <a:custGeom>
                <a:avLst/>
                <a:gdLst>
                  <a:gd name="connsiteX0" fmla="*/ 417195 w 419100"/>
                  <a:gd name="connsiteY0" fmla="*/ 297180 h 685800"/>
                  <a:gd name="connsiteX1" fmla="*/ 363855 w 419100"/>
                  <a:gd name="connsiteY1" fmla="*/ 70485 h 685800"/>
                  <a:gd name="connsiteX2" fmla="*/ 352425 w 419100"/>
                  <a:gd name="connsiteY2" fmla="*/ 49530 h 685800"/>
                  <a:gd name="connsiteX3" fmla="*/ 272415 w 419100"/>
                  <a:gd name="connsiteY3" fmla="*/ 7620 h 685800"/>
                  <a:gd name="connsiteX4" fmla="*/ 209550 w 419100"/>
                  <a:gd name="connsiteY4" fmla="*/ 0 h 685800"/>
                  <a:gd name="connsiteX5" fmla="*/ 146685 w 419100"/>
                  <a:gd name="connsiteY5" fmla="*/ 9525 h 685800"/>
                  <a:gd name="connsiteX6" fmla="*/ 66675 w 419100"/>
                  <a:gd name="connsiteY6" fmla="*/ 51435 h 685800"/>
                  <a:gd name="connsiteX7" fmla="*/ 55245 w 419100"/>
                  <a:gd name="connsiteY7" fmla="*/ 72390 h 685800"/>
                  <a:gd name="connsiteX8" fmla="*/ 1905 w 419100"/>
                  <a:gd name="connsiteY8" fmla="*/ 299085 h 685800"/>
                  <a:gd name="connsiteX9" fmla="*/ 0 w 419100"/>
                  <a:gd name="connsiteY9" fmla="*/ 308610 h 685800"/>
                  <a:gd name="connsiteX10" fmla="*/ 38100 w 419100"/>
                  <a:gd name="connsiteY10" fmla="*/ 346710 h 685800"/>
                  <a:gd name="connsiteX11" fmla="*/ 74295 w 419100"/>
                  <a:gd name="connsiteY11" fmla="*/ 318135 h 685800"/>
                  <a:gd name="connsiteX12" fmla="*/ 114300 w 419100"/>
                  <a:gd name="connsiteY12" fmla="*/ 152400 h 685800"/>
                  <a:gd name="connsiteX13" fmla="*/ 114300 w 419100"/>
                  <a:gd name="connsiteY13" fmla="*/ 685800 h 685800"/>
                  <a:gd name="connsiteX14" fmla="*/ 190500 w 419100"/>
                  <a:gd name="connsiteY14" fmla="*/ 685800 h 685800"/>
                  <a:gd name="connsiteX15" fmla="*/ 190500 w 419100"/>
                  <a:gd name="connsiteY15" fmla="*/ 342900 h 685800"/>
                  <a:gd name="connsiteX16" fmla="*/ 228600 w 419100"/>
                  <a:gd name="connsiteY16" fmla="*/ 342900 h 685800"/>
                  <a:gd name="connsiteX17" fmla="*/ 228600 w 419100"/>
                  <a:gd name="connsiteY17" fmla="*/ 685800 h 685800"/>
                  <a:gd name="connsiteX18" fmla="*/ 304800 w 419100"/>
                  <a:gd name="connsiteY18" fmla="*/ 685800 h 685800"/>
                  <a:gd name="connsiteX19" fmla="*/ 304800 w 419100"/>
                  <a:gd name="connsiteY19" fmla="*/ 150495 h 685800"/>
                  <a:gd name="connsiteX20" fmla="*/ 344805 w 419100"/>
                  <a:gd name="connsiteY20" fmla="*/ 316230 h 685800"/>
                  <a:gd name="connsiteX21" fmla="*/ 381000 w 419100"/>
                  <a:gd name="connsiteY21" fmla="*/ 344805 h 685800"/>
                  <a:gd name="connsiteX22" fmla="*/ 419100 w 419100"/>
                  <a:gd name="connsiteY22" fmla="*/ 306705 h 685800"/>
                  <a:gd name="connsiteX23" fmla="*/ 417195 w 419100"/>
                  <a:gd name="connsiteY23" fmla="*/ 297180 h 685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19100" h="685800">
                    <a:moveTo>
                      <a:pt x="417195" y="297180"/>
                    </a:moveTo>
                    <a:lnTo>
                      <a:pt x="363855" y="70485"/>
                    </a:lnTo>
                    <a:cubicBezTo>
                      <a:pt x="361950" y="62865"/>
                      <a:pt x="358140" y="55245"/>
                      <a:pt x="352425" y="49530"/>
                    </a:cubicBezTo>
                    <a:cubicBezTo>
                      <a:pt x="329565" y="30480"/>
                      <a:pt x="302895" y="17145"/>
                      <a:pt x="272415" y="7620"/>
                    </a:cubicBezTo>
                    <a:cubicBezTo>
                      <a:pt x="251460" y="3810"/>
                      <a:pt x="230505" y="0"/>
                      <a:pt x="209550" y="0"/>
                    </a:cubicBezTo>
                    <a:cubicBezTo>
                      <a:pt x="188595" y="0"/>
                      <a:pt x="167640" y="3810"/>
                      <a:pt x="146685" y="9525"/>
                    </a:cubicBezTo>
                    <a:cubicBezTo>
                      <a:pt x="116205" y="17145"/>
                      <a:pt x="89535" y="32385"/>
                      <a:pt x="66675" y="51435"/>
                    </a:cubicBezTo>
                    <a:cubicBezTo>
                      <a:pt x="60960" y="57150"/>
                      <a:pt x="57150" y="64770"/>
                      <a:pt x="55245" y="72390"/>
                    </a:cubicBezTo>
                    <a:lnTo>
                      <a:pt x="1905" y="299085"/>
                    </a:lnTo>
                    <a:cubicBezTo>
                      <a:pt x="1905" y="300990"/>
                      <a:pt x="0" y="304800"/>
                      <a:pt x="0" y="308610"/>
                    </a:cubicBezTo>
                    <a:cubicBezTo>
                      <a:pt x="0" y="329565"/>
                      <a:pt x="17145" y="346710"/>
                      <a:pt x="38100" y="346710"/>
                    </a:cubicBezTo>
                    <a:cubicBezTo>
                      <a:pt x="55245" y="346710"/>
                      <a:pt x="70485" y="333375"/>
                      <a:pt x="74295" y="318135"/>
                    </a:cubicBezTo>
                    <a:lnTo>
                      <a:pt x="114300" y="152400"/>
                    </a:lnTo>
                    <a:lnTo>
                      <a:pt x="114300" y="685800"/>
                    </a:lnTo>
                    <a:lnTo>
                      <a:pt x="190500" y="685800"/>
                    </a:lnTo>
                    <a:lnTo>
                      <a:pt x="190500" y="342900"/>
                    </a:lnTo>
                    <a:lnTo>
                      <a:pt x="228600" y="342900"/>
                    </a:lnTo>
                    <a:lnTo>
                      <a:pt x="228600" y="685800"/>
                    </a:lnTo>
                    <a:lnTo>
                      <a:pt x="304800" y="685800"/>
                    </a:lnTo>
                    <a:lnTo>
                      <a:pt x="304800" y="150495"/>
                    </a:lnTo>
                    <a:lnTo>
                      <a:pt x="344805" y="316230"/>
                    </a:lnTo>
                    <a:cubicBezTo>
                      <a:pt x="348615" y="331470"/>
                      <a:pt x="363855" y="344805"/>
                      <a:pt x="381000" y="344805"/>
                    </a:cubicBezTo>
                    <a:cubicBezTo>
                      <a:pt x="401955" y="344805"/>
                      <a:pt x="419100" y="327660"/>
                      <a:pt x="419100" y="306705"/>
                    </a:cubicBezTo>
                    <a:cubicBezTo>
                      <a:pt x="419100" y="302895"/>
                      <a:pt x="417195" y="299085"/>
                      <a:pt x="417195" y="29718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1" name="Graphic 8" descr="Woman with solid fill">
              <a:extLst>
                <a:ext uri="{FF2B5EF4-FFF2-40B4-BE49-F238E27FC236}">
                  <a16:creationId xmlns:a16="http://schemas.microsoft.com/office/drawing/2014/main" id="{F7C5BB71-4A9C-8C2F-80C6-035DD82857F6}"/>
                </a:ext>
              </a:extLst>
            </p:cNvPr>
            <p:cNvGrpSpPr/>
            <p:nvPr/>
          </p:nvGrpSpPr>
          <p:grpSpPr>
            <a:xfrm>
              <a:off x="7685626" y="3307575"/>
              <a:ext cx="420137" cy="857250"/>
              <a:chOff x="7685626" y="3307575"/>
              <a:chExt cx="420137" cy="857250"/>
            </a:xfrm>
            <a:solidFill>
              <a:srgbClr val="000000"/>
            </a:solidFill>
          </p:grpSpPr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9C0BDAE6-5A33-0896-866D-C878C5BE8850}"/>
                  </a:ext>
                </a:extLst>
              </p:cNvPr>
              <p:cNvSpPr/>
              <p:nvPr/>
            </p:nvSpPr>
            <p:spPr>
              <a:xfrm>
                <a:off x="7820442" y="3307575"/>
                <a:ext cx="152400" cy="152400"/>
              </a:xfrm>
              <a:custGeom>
                <a:avLst/>
                <a:gdLst>
                  <a:gd name="connsiteX0" fmla="*/ 152400 w 152400"/>
                  <a:gd name="connsiteY0" fmla="*/ 76200 h 152400"/>
                  <a:gd name="connsiteX1" fmla="*/ 76200 w 152400"/>
                  <a:gd name="connsiteY1" fmla="*/ 152400 h 152400"/>
                  <a:gd name="connsiteX2" fmla="*/ 0 w 152400"/>
                  <a:gd name="connsiteY2" fmla="*/ 76200 h 152400"/>
                  <a:gd name="connsiteX3" fmla="*/ 76200 w 152400"/>
                  <a:gd name="connsiteY3" fmla="*/ 0 h 152400"/>
                  <a:gd name="connsiteX4" fmla="*/ 152400 w 152400"/>
                  <a:gd name="connsiteY4" fmla="*/ 76200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2400" h="152400">
                    <a:moveTo>
                      <a:pt x="152400" y="76200"/>
                    </a:moveTo>
                    <a:cubicBezTo>
                      <a:pt x="152400" y="118284"/>
                      <a:pt x="118284" y="152400"/>
                      <a:pt x="76200" y="152400"/>
                    </a:cubicBezTo>
                    <a:cubicBezTo>
                      <a:pt x="34116" y="152400"/>
                      <a:pt x="0" y="118284"/>
                      <a:pt x="0" y="76200"/>
                    </a:cubicBezTo>
                    <a:cubicBezTo>
                      <a:pt x="0" y="34116"/>
                      <a:pt x="34116" y="0"/>
                      <a:pt x="76200" y="0"/>
                    </a:cubicBezTo>
                    <a:cubicBezTo>
                      <a:pt x="118284" y="0"/>
                      <a:pt x="152400" y="34116"/>
                      <a:pt x="152400" y="7620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4B09FA85-E3BE-F14F-E1E8-C41EDEA151A8}"/>
                  </a:ext>
                </a:extLst>
              </p:cNvPr>
              <p:cNvSpPr/>
              <p:nvPr/>
            </p:nvSpPr>
            <p:spPr>
              <a:xfrm>
                <a:off x="7685626" y="3479025"/>
                <a:ext cx="420137" cy="685800"/>
              </a:xfrm>
              <a:custGeom>
                <a:avLst/>
                <a:gdLst>
                  <a:gd name="connsiteX0" fmla="*/ 418661 w 420137"/>
                  <a:gd name="connsiteY0" fmla="*/ 293370 h 685800"/>
                  <a:gd name="connsiteX1" fmla="*/ 350081 w 420137"/>
                  <a:gd name="connsiteY1" fmla="*/ 57150 h 685800"/>
                  <a:gd name="connsiteX2" fmla="*/ 334841 w 420137"/>
                  <a:gd name="connsiteY2" fmla="*/ 36195 h 685800"/>
                  <a:gd name="connsiteX3" fmla="*/ 254831 w 420137"/>
                  <a:gd name="connsiteY3" fmla="*/ 3810 h 685800"/>
                  <a:gd name="connsiteX4" fmla="*/ 211016 w 420137"/>
                  <a:gd name="connsiteY4" fmla="*/ 0 h 685800"/>
                  <a:gd name="connsiteX5" fmla="*/ 167201 w 420137"/>
                  <a:gd name="connsiteY5" fmla="*/ 3810 h 685800"/>
                  <a:gd name="connsiteX6" fmla="*/ 87191 w 420137"/>
                  <a:gd name="connsiteY6" fmla="*/ 36195 h 685800"/>
                  <a:gd name="connsiteX7" fmla="*/ 71951 w 420137"/>
                  <a:gd name="connsiteY7" fmla="*/ 57150 h 685800"/>
                  <a:gd name="connsiteX8" fmla="*/ 1466 w 420137"/>
                  <a:gd name="connsiteY8" fmla="*/ 293370 h 685800"/>
                  <a:gd name="connsiteX9" fmla="*/ 28136 w 420137"/>
                  <a:gd name="connsiteY9" fmla="*/ 340995 h 685800"/>
                  <a:gd name="connsiteX10" fmla="*/ 39566 w 420137"/>
                  <a:gd name="connsiteY10" fmla="*/ 342900 h 685800"/>
                  <a:gd name="connsiteX11" fmla="*/ 75761 w 420137"/>
                  <a:gd name="connsiteY11" fmla="*/ 316230 h 685800"/>
                  <a:gd name="connsiteX12" fmla="*/ 134816 w 420137"/>
                  <a:gd name="connsiteY12" fmla="*/ 116205 h 685800"/>
                  <a:gd name="connsiteX13" fmla="*/ 134816 w 420137"/>
                  <a:gd name="connsiteY13" fmla="*/ 182880 h 685800"/>
                  <a:gd name="connsiteX14" fmla="*/ 64331 w 420137"/>
                  <a:gd name="connsiteY14" fmla="*/ 419100 h 685800"/>
                  <a:gd name="connsiteX15" fmla="*/ 115766 w 420137"/>
                  <a:gd name="connsiteY15" fmla="*/ 419100 h 685800"/>
                  <a:gd name="connsiteX16" fmla="*/ 115766 w 420137"/>
                  <a:gd name="connsiteY16" fmla="*/ 685800 h 685800"/>
                  <a:gd name="connsiteX17" fmla="*/ 191966 w 420137"/>
                  <a:gd name="connsiteY17" fmla="*/ 685800 h 685800"/>
                  <a:gd name="connsiteX18" fmla="*/ 191966 w 420137"/>
                  <a:gd name="connsiteY18" fmla="*/ 419100 h 685800"/>
                  <a:gd name="connsiteX19" fmla="*/ 230066 w 420137"/>
                  <a:gd name="connsiteY19" fmla="*/ 419100 h 685800"/>
                  <a:gd name="connsiteX20" fmla="*/ 230066 w 420137"/>
                  <a:gd name="connsiteY20" fmla="*/ 685800 h 685800"/>
                  <a:gd name="connsiteX21" fmla="*/ 306266 w 420137"/>
                  <a:gd name="connsiteY21" fmla="*/ 685800 h 685800"/>
                  <a:gd name="connsiteX22" fmla="*/ 306266 w 420137"/>
                  <a:gd name="connsiteY22" fmla="*/ 419100 h 685800"/>
                  <a:gd name="connsiteX23" fmla="*/ 357701 w 420137"/>
                  <a:gd name="connsiteY23" fmla="*/ 419100 h 685800"/>
                  <a:gd name="connsiteX24" fmla="*/ 287216 w 420137"/>
                  <a:gd name="connsiteY24" fmla="*/ 182880 h 685800"/>
                  <a:gd name="connsiteX25" fmla="*/ 287216 w 420137"/>
                  <a:gd name="connsiteY25" fmla="*/ 116205 h 685800"/>
                  <a:gd name="connsiteX26" fmla="*/ 346271 w 420137"/>
                  <a:gd name="connsiteY26" fmla="*/ 316230 h 685800"/>
                  <a:gd name="connsiteX27" fmla="*/ 382466 w 420137"/>
                  <a:gd name="connsiteY27" fmla="*/ 342900 h 685800"/>
                  <a:gd name="connsiteX28" fmla="*/ 393896 w 420137"/>
                  <a:gd name="connsiteY28" fmla="*/ 340995 h 685800"/>
                  <a:gd name="connsiteX29" fmla="*/ 418661 w 420137"/>
                  <a:gd name="connsiteY29" fmla="*/ 293370 h 685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420137" h="685800">
                    <a:moveTo>
                      <a:pt x="418661" y="293370"/>
                    </a:moveTo>
                    <a:lnTo>
                      <a:pt x="350081" y="57150"/>
                    </a:lnTo>
                    <a:cubicBezTo>
                      <a:pt x="348176" y="47625"/>
                      <a:pt x="342461" y="40005"/>
                      <a:pt x="334841" y="36195"/>
                    </a:cubicBezTo>
                    <a:cubicBezTo>
                      <a:pt x="311981" y="20955"/>
                      <a:pt x="285311" y="11430"/>
                      <a:pt x="254831" y="3810"/>
                    </a:cubicBezTo>
                    <a:cubicBezTo>
                      <a:pt x="239591" y="1905"/>
                      <a:pt x="226256" y="0"/>
                      <a:pt x="211016" y="0"/>
                    </a:cubicBezTo>
                    <a:cubicBezTo>
                      <a:pt x="195776" y="0"/>
                      <a:pt x="182441" y="1905"/>
                      <a:pt x="167201" y="3810"/>
                    </a:cubicBezTo>
                    <a:cubicBezTo>
                      <a:pt x="136721" y="9525"/>
                      <a:pt x="110051" y="20955"/>
                      <a:pt x="87191" y="36195"/>
                    </a:cubicBezTo>
                    <a:cubicBezTo>
                      <a:pt x="79571" y="41910"/>
                      <a:pt x="73856" y="47625"/>
                      <a:pt x="71951" y="57150"/>
                    </a:cubicBezTo>
                    <a:lnTo>
                      <a:pt x="1466" y="293370"/>
                    </a:lnTo>
                    <a:cubicBezTo>
                      <a:pt x="-4249" y="314325"/>
                      <a:pt x="7181" y="335280"/>
                      <a:pt x="28136" y="340995"/>
                    </a:cubicBezTo>
                    <a:cubicBezTo>
                      <a:pt x="31946" y="342900"/>
                      <a:pt x="35756" y="342900"/>
                      <a:pt x="39566" y="342900"/>
                    </a:cubicBezTo>
                    <a:cubicBezTo>
                      <a:pt x="56711" y="342900"/>
                      <a:pt x="71951" y="331470"/>
                      <a:pt x="75761" y="316230"/>
                    </a:cubicBezTo>
                    <a:lnTo>
                      <a:pt x="134816" y="116205"/>
                    </a:lnTo>
                    <a:lnTo>
                      <a:pt x="134816" y="182880"/>
                    </a:lnTo>
                    <a:lnTo>
                      <a:pt x="64331" y="419100"/>
                    </a:lnTo>
                    <a:lnTo>
                      <a:pt x="115766" y="419100"/>
                    </a:lnTo>
                    <a:lnTo>
                      <a:pt x="115766" y="685800"/>
                    </a:lnTo>
                    <a:lnTo>
                      <a:pt x="191966" y="685800"/>
                    </a:lnTo>
                    <a:lnTo>
                      <a:pt x="191966" y="419100"/>
                    </a:lnTo>
                    <a:lnTo>
                      <a:pt x="230066" y="419100"/>
                    </a:lnTo>
                    <a:lnTo>
                      <a:pt x="230066" y="685800"/>
                    </a:lnTo>
                    <a:lnTo>
                      <a:pt x="306266" y="685800"/>
                    </a:lnTo>
                    <a:lnTo>
                      <a:pt x="306266" y="419100"/>
                    </a:lnTo>
                    <a:lnTo>
                      <a:pt x="357701" y="419100"/>
                    </a:lnTo>
                    <a:lnTo>
                      <a:pt x="287216" y="182880"/>
                    </a:lnTo>
                    <a:lnTo>
                      <a:pt x="287216" y="116205"/>
                    </a:lnTo>
                    <a:lnTo>
                      <a:pt x="346271" y="316230"/>
                    </a:lnTo>
                    <a:cubicBezTo>
                      <a:pt x="351986" y="333375"/>
                      <a:pt x="367226" y="342900"/>
                      <a:pt x="382466" y="342900"/>
                    </a:cubicBezTo>
                    <a:cubicBezTo>
                      <a:pt x="386276" y="342900"/>
                      <a:pt x="390086" y="342900"/>
                      <a:pt x="393896" y="340995"/>
                    </a:cubicBezTo>
                    <a:cubicBezTo>
                      <a:pt x="412946" y="335280"/>
                      <a:pt x="424376" y="314325"/>
                      <a:pt x="418661" y="29337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4" name="Graphic 9" descr="Man with solid fill">
              <a:extLst>
                <a:ext uri="{FF2B5EF4-FFF2-40B4-BE49-F238E27FC236}">
                  <a16:creationId xmlns:a16="http://schemas.microsoft.com/office/drawing/2014/main" id="{F344D382-56C9-5C26-18D9-4A3CAA40A1BC}"/>
                </a:ext>
              </a:extLst>
            </p:cNvPr>
            <p:cNvGrpSpPr/>
            <p:nvPr/>
          </p:nvGrpSpPr>
          <p:grpSpPr>
            <a:xfrm>
              <a:off x="8250919" y="3307575"/>
              <a:ext cx="419100" cy="857250"/>
              <a:chOff x="8250919" y="3307575"/>
              <a:chExt cx="419100" cy="857250"/>
            </a:xfrm>
            <a:solidFill>
              <a:srgbClr val="000000"/>
            </a:solidFill>
          </p:grpSpPr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5136462C-2936-0760-84E6-97D9396AC57A}"/>
                  </a:ext>
                </a:extLst>
              </p:cNvPr>
              <p:cNvSpPr/>
              <p:nvPr/>
            </p:nvSpPr>
            <p:spPr>
              <a:xfrm>
                <a:off x="8384269" y="3307575"/>
                <a:ext cx="152400" cy="152400"/>
              </a:xfrm>
              <a:custGeom>
                <a:avLst/>
                <a:gdLst>
                  <a:gd name="connsiteX0" fmla="*/ 152400 w 152400"/>
                  <a:gd name="connsiteY0" fmla="*/ 76200 h 152400"/>
                  <a:gd name="connsiteX1" fmla="*/ 76200 w 152400"/>
                  <a:gd name="connsiteY1" fmla="*/ 152400 h 152400"/>
                  <a:gd name="connsiteX2" fmla="*/ 0 w 152400"/>
                  <a:gd name="connsiteY2" fmla="*/ 76200 h 152400"/>
                  <a:gd name="connsiteX3" fmla="*/ 76200 w 152400"/>
                  <a:gd name="connsiteY3" fmla="*/ 0 h 152400"/>
                  <a:gd name="connsiteX4" fmla="*/ 152400 w 152400"/>
                  <a:gd name="connsiteY4" fmla="*/ 76200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2400" h="152400">
                    <a:moveTo>
                      <a:pt x="152400" y="76200"/>
                    </a:moveTo>
                    <a:cubicBezTo>
                      <a:pt x="152400" y="118284"/>
                      <a:pt x="118284" y="152400"/>
                      <a:pt x="76200" y="152400"/>
                    </a:cubicBezTo>
                    <a:cubicBezTo>
                      <a:pt x="34116" y="152400"/>
                      <a:pt x="0" y="118284"/>
                      <a:pt x="0" y="76200"/>
                    </a:cubicBezTo>
                    <a:cubicBezTo>
                      <a:pt x="0" y="34116"/>
                      <a:pt x="34116" y="0"/>
                      <a:pt x="76200" y="0"/>
                    </a:cubicBezTo>
                    <a:cubicBezTo>
                      <a:pt x="118284" y="0"/>
                      <a:pt x="152400" y="34116"/>
                      <a:pt x="152400" y="7620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EB6A17BF-0D52-033E-56FF-66EFC74F464A}"/>
                  </a:ext>
                </a:extLst>
              </p:cNvPr>
              <p:cNvSpPr/>
              <p:nvPr/>
            </p:nvSpPr>
            <p:spPr>
              <a:xfrm>
                <a:off x="8250919" y="3479025"/>
                <a:ext cx="419100" cy="685800"/>
              </a:xfrm>
              <a:custGeom>
                <a:avLst/>
                <a:gdLst>
                  <a:gd name="connsiteX0" fmla="*/ 417195 w 419100"/>
                  <a:gd name="connsiteY0" fmla="*/ 297180 h 685800"/>
                  <a:gd name="connsiteX1" fmla="*/ 363855 w 419100"/>
                  <a:gd name="connsiteY1" fmla="*/ 70485 h 685800"/>
                  <a:gd name="connsiteX2" fmla="*/ 352425 w 419100"/>
                  <a:gd name="connsiteY2" fmla="*/ 49530 h 685800"/>
                  <a:gd name="connsiteX3" fmla="*/ 272415 w 419100"/>
                  <a:gd name="connsiteY3" fmla="*/ 7620 h 685800"/>
                  <a:gd name="connsiteX4" fmla="*/ 209550 w 419100"/>
                  <a:gd name="connsiteY4" fmla="*/ 0 h 685800"/>
                  <a:gd name="connsiteX5" fmla="*/ 146685 w 419100"/>
                  <a:gd name="connsiteY5" fmla="*/ 9525 h 685800"/>
                  <a:gd name="connsiteX6" fmla="*/ 66675 w 419100"/>
                  <a:gd name="connsiteY6" fmla="*/ 51435 h 685800"/>
                  <a:gd name="connsiteX7" fmla="*/ 55245 w 419100"/>
                  <a:gd name="connsiteY7" fmla="*/ 72390 h 685800"/>
                  <a:gd name="connsiteX8" fmla="*/ 1905 w 419100"/>
                  <a:gd name="connsiteY8" fmla="*/ 299085 h 685800"/>
                  <a:gd name="connsiteX9" fmla="*/ 0 w 419100"/>
                  <a:gd name="connsiteY9" fmla="*/ 308610 h 685800"/>
                  <a:gd name="connsiteX10" fmla="*/ 38100 w 419100"/>
                  <a:gd name="connsiteY10" fmla="*/ 346710 h 685800"/>
                  <a:gd name="connsiteX11" fmla="*/ 74295 w 419100"/>
                  <a:gd name="connsiteY11" fmla="*/ 318135 h 685800"/>
                  <a:gd name="connsiteX12" fmla="*/ 114300 w 419100"/>
                  <a:gd name="connsiteY12" fmla="*/ 152400 h 685800"/>
                  <a:gd name="connsiteX13" fmla="*/ 114300 w 419100"/>
                  <a:gd name="connsiteY13" fmla="*/ 685800 h 685800"/>
                  <a:gd name="connsiteX14" fmla="*/ 190500 w 419100"/>
                  <a:gd name="connsiteY14" fmla="*/ 685800 h 685800"/>
                  <a:gd name="connsiteX15" fmla="*/ 190500 w 419100"/>
                  <a:gd name="connsiteY15" fmla="*/ 342900 h 685800"/>
                  <a:gd name="connsiteX16" fmla="*/ 228600 w 419100"/>
                  <a:gd name="connsiteY16" fmla="*/ 342900 h 685800"/>
                  <a:gd name="connsiteX17" fmla="*/ 228600 w 419100"/>
                  <a:gd name="connsiteY17" fmla="*/ 685800 h 685800"/>
                  <a:gd name="connsiteX18" fmla="*/ 304800 w 419100"/>
                  <a:gd name="connsiteY18" fmla="*/ 685800 h 685800"/>
                  <a:gd name="connsiteX19" fmla="*/ 304800 w 419100"/>
                  <a:gd name="connsiteY19" fmla="*/ 150495 h 685800"/>
                  <a:gd name="connsiteX20" fmla="*/ 344805 w 419100"/>
                  <a:gd name="connsiteY20" fmla="*/ 316230 h 685800"/>
                  <a:gd name="connsiteX21" fmla="*/ 381000 w 419100"/>
                  <a:gd name="connsiteY21" fmla="*/ 344805 h 685800"/>
                  <a:gd name="connsiteX22" fmla="*/ 419100 w 419100"/>
                  <a:gd name="connsiteY22" fmla="*/ 306705 h 685800"/>
                  <a:gd name="connsiteX23" fmla="*/ 417195 w 419100"/>
                  <a:gd name="connsiteY23" fmla="*/ 297180 h 685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19100" h="685800">
                    <a:moveTo>
                      <a:pt x="417195" y="297180"/>
                    </a:moveTo>
                    <a:lnTo>
                      <a:pt x="363855" y="70485"/>
                    </a:lnTo>
                    <a:cubicBezTo>
                      <a:pt x="361950" y="62865"/>
                      <a:pt x="358140" y="55245"/>
                      <a:pt x="352425" y="49530"/>
                    </a:cubicBezTo>
                    <a:cubicBezTo>
                      <a:pt x="329565" y="30480"/>
                      <a:pt x="302895" y="17145"/>
                      <a:pt x="272415" y="7620"/>
                    </a:cubicBezTo>
                    <a:cubicBezTo>
                      <a:pt x="251460" y="3810"/>
                      <a:pt x="230505" y="0"/>
                      <a:pt x="209550" y="0"/>
                    </a:cubicBezTo>
                    <a:cubicBezTo>
                      <a:pt x="188595" y="0"/>
                      <a:pt x="167640" y="3810"/>
                      <a:pt x="146685" y="9525"/>
                    </a:cubicBezTo>
                    <a:cubicBezTo>
                      <a:pt x="116205" y="17145"/>
                      <a:pt x="89535" y="32385"/>
                      <a:pt x="66675" y="51435"/>
                    </a:cubicBezTo>
                    <a:cubicBezTo>
                      <a:pt x="60960" y="57150"/>
                      <a:pt x="57150" y="64770"/>
                      <a:pt x="55245" y="72390"/>
                    </a:cubicBezTo>
                    <a:lnTo>
                      <a:pt x="1905" y="299085"/>
                    </a:lnTo>
                    <a:cubicBezTo>
                      <a:pt x="1905" y="300990"/>
                      <a:pt x="0" y="304800"/>
                      <a:pt x="0" y="308610"/>
                    </a:cubicBezTo>
                    <a:cubicBezTo>
                      <a:pt x="0" y="329565"/>
                      <a:pt x="17145" y="346710"/>
                      <a:pt x="38100" y="346710"/>
                    </a:cubicBezTo>
                    <a:cubicBezTo>
                      <a:pt x="55245" y="346710"/>
                      <a:pt x="70485" y="333375"/>
                      <a:pt x="74295" y="318135"/>
                    </a:cubicBezTo>
                    <a:lnTo>
                      <a:pt x="114300" y="152400"/>
                    </a:lnTo>
                    <a:lnTo>
                      <a:pt x="114300" y="685800"/>
                    </a:lnTo>
                    <a:lnTo>
                      <a:pt x="190500" y="685800"/>
                    </a:lnTo>
                    <a:lnTo>
                      <a:pt x="190500" y="342900"/>
                    </a:lnTo>
                    <a:lnTo>
                      <a:pt x="228600" y="342900"/>
                    </a:lnTo>
                    <a:lnTo>
                      <a:pt x="228600" y="685800"/>
                    </a:lnTo>
                    <a:lnTo>
                      <a:pt x="304800" y="685800"/>
                    </a:lnTo>
                    <a:lnTo>
                      <a:pt x="304800" y="150495"/>
                    </a:lnTo>
                    <a:lnTo>
                      <a:pt x="344805" y="316230"/>
                    </a:lnTo>
                    <a:cubicBezTo>
                      <a:pt x="348615" y="331470"/>
                      <a:pt x="363855" y="344805"/>
                      <a:pt x="381000" y="344805"/>
                    </a:cubicBezTo>
                    <a:cubicBezTo>
                      <a:pt x="401955" y="344805"/>
                      <a:pt x="419100" y="327660"/>
                      <a:pt x="419100" y="306705"/>
                    </a:cubicBezTo>
                    <a:cubicBezTo>
                      <a:pt x="419100" y="302895"/>
                      <a:pt x="417195" y="299085"/>
                      <a:pt x="417195" y="29718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C50CD59-B942-C812-CFE4-B547AFA60887}"/>
                </a:ext>
              </a:extLst>
            </p:cNvPr>
            <p:cNvSpPr/>
            <p:nvPr/>
          </p:nvSpPr>
          <p:spPr>
            <a:xfrm>
              <a:off x="6628499" y="3298050"/>
              <a:ext cx="395838" cy="876300"/>
            </a:xfrm>
            <a:custGeom>
              <a:avLst/>
              <a:gdLst>
                <a:gd name="connsiteX0" fmla="*/ 395838 w 395838"/>
                <a:gd name="connsiteY0" fmla="*/ 76200 h 876300"/>
                <a:gd name="connsiteX1" fmla="*/ 329163 w 395838"/>
                <a:gd name="connsiteY1" fmla="*/ 0 h 876300"/>
                <a:gd name="connsiteX2" fmla="*/ 262488 w 395838"/>
                <a:gd name="connsiteY2" fmla="*/ 76200 h 876300"/>
                <a:gd name="connsiteX3" fmla="*/ 319638 w 395838"/>
                <a:gd name="connsiteY3" fmla="*/ 169640 h 876300"/>
                <a:gd name="connsiteX4" fmla="*/ 319638 w 395838"/>
                <a:gd name="connsiteY4" fmla="*/ 171450 h 876300"/>
                <a:gd name="connsiteX5" fmla="*/ 329163 w 395838"/>
                <a:gd name="connsiteY5" fmla="*/ 240697 h 876300"/>
                <a:gd name="connsiteX6" fmla="*/ 338688 w 395838"/>
                <a:gd name="connsiteY6" fmla="*/ 304800 h 876300"/>
                <a:gd name="connsiteX7" fmla="*/ 329163 w 395838"/>
                <a:gd name="connsiteY7" fmla="*/ 368903 h 876300"/>
                <a:gd name="connsiteX8" fmla="*/ 323543 w 395838"/>
                <a:gd name="connsiteY8" fmla="*/ 391097 h 876300"/>
                <a:gd name="connsiteX9" fmla="*/ 308208 w 395838"/>
                <a:gd name="connsiteY9" fmla="*/ 399288 h 876300"/>
                <a:gd name="connsiteX10" fmla="*/ 206767 w 395838"/>
                <a:gd name="connsiteY10" fmla="*/ 504825 h 876300"/>
                <a:gd name="connsiteX11" fmla="*/ 141330 w 395838"/>
                <a:gd name="connsiteY11" fmla="*/ 504825 h 876300"/>
                <a:gd name="connsiteX12" fmla="*/ 49890 w 395838"/>
                <a:gd name="connsiteY12" fmla="*/ 566738 h 876300"/>
                <a:gd name="connsiteX13" fmla="*/ 2265 w 395838"/>
                <a:gd name="connsiteY13" fmla="*/ 679418 h 876300"/>
                <a:gd name="connsiteX14" fmla="*/ 17410 w 395838"/>
                <a:gd name="connsiteY14" fmla="*/ 716852 h 876300"/>
                <a:gd name="connsiteX15" fmla="*/ 28554 w 395838"/>
                <a:gd name="connsiteY15" fmla="*/ 719138 h 876300"/>
                <a:gd name="connsiteX16" fmla="*/ 54843 w 395838"/>
                <a:gd name="connsiteY16" fmla="*/ 701802 h 876300"/>
                <a:gd name="connsiteX17" fmla="*/ 86276 w 395838"/>
                <a:gd name="connsiteY17" fmla="*/ 627983 h 876300"/>
                <a:gd name="connsiteX18" fmla="*/ 86276 w 395838"/>
                <a:gd name="connsiteY18" fmla="*/ 876300 h 876300"/>
                <a:gd name="connsiteX19" fmla="*/ 143426 w 395838"/>
                <a:gd name="connsiteY19" fmla="*/ 876300 h 876300"/>
                <a:gd name="connsiteX20" fmla="*/ 143426 w 395838"/>
                <a:gd name="connsiteY20" fmla="*/ 704850 h 876300"/>
                <a:gd name="connsiteX21" fmla="*/ 172001 w 395838"/>
                <a:gd name="connsiteY21" fmla="*/ 704850 h 876300"/>
                <a:gd name="connsiteX22" fmla="*/ 172001 w 395838"/>
                <a:gd name="connsiteY22" fmla="*/ 876300 h 876300"/>
                <a:gd name="connsiteX23" fmla="*/ 229151 w 395838"/>
                <a:gd name="connsiteY23" fmla="*/ 876300 h 876300"/>
                <a:gd name="connsiteX24" fmla="*/ 229151 w 395838"/>
                <a:gd name="connsiteY24" fmla="*/ 563975 h 876300"/>
                <a:gd name="connsiteX25" fmla="*/ 349737 w 395838"/>
                <a:gd name="connsiteY25" fmla="*/ 438912 h 876300"/>
                <a:gd name="connsiteX26" fmla="*/ 348975 w 395838"/>
                <a:gd name="connsiteY26" fmla="*/ 398526 h 876300"/>
                <a:gd name="connsiteX27" fmla="*/ 342689 w 395838"/>
                <a:gd name="connsiteY27" fmla="*/ 394049 h 876300"/>
                <a:gd name="connsiteX28" fmla="*/ 347832 w 395838"/>
                <a:gd name="connsiteY28" fmla="*/ 374047 h 876300"/>
                <a:gd name="connsiteX29" fmla="*/ 357357 w 395838"/>
                <a:gd name="connsiteY29" fmla="*/ 304800 h 876300"/>
                <a:gd name="connsiteX30" fmla="*/ 347832 w 395838"/>
                <a:gd name="connsiteY30" fmla="*/ 235553 h 876300"/>
                <a:gd name="connsiteX31" fmla="*/ 338307 w 395838"/>
                <a:gd name="connsiteY31" fmla="*/ 171450 h 876300"/>
                <a:gd name="connsiteX32" fmla="*/ 338307 w 395838"/>
                <a:gd name="connsiteY32" fmla="*/ 169640 h 876300"/>
                <a:gd name="connsiteX33" fmla="*/ 395838 w 395838"/>
                <a:gd name="connsiteY33" fmla="*/ 76200 h 876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95838" h="876300">
                  <a:moveTo>
                    <a:pt x="395838" y="76200"/>
                  </a:moveTo>
                  <a:cubicBezTo>
                    <a:pt x="395838" y="34100"/>
                    <a:pt x="366025" y="0"/>
                    <a:pt x="329163" y="0"/>
                  </a:cubicBezTo>
                  <a:cubicBezTo>
                    <a:pt x="292301" y="0"/>
                    <a:pt x="262488" y="34100"/>
                    <a:pt x="262488" y="76200"/>
                  </a:cubicBezTo>
                  <a:cubicBezTo>
                    <a:pt x="262488" y="114300"/>
                    <a:pt x="293063" y="160401"/>
                    <a:pt x="319638" y="169640"/>
                  </a:cubicBezTo>
                  <a:cubicBezTo>
                    <a:pt x="319593" y="170242"/>
                    <a:pt x="319593" y="170848"/>
                    <a:pt x="319638" y="171450"/>
                  </a:cubicBezTo>
                  <a:cubicBezTo>
                    <a:pt x="319051" y="194895"/>
                    <a:pt x="322268" y="218281"/>
                    <a:pt x="329163" y="240697"/>
                  </a:cubicBezTo>
                  <a:cubicBezTo>
                    <a:pt x="335785" y="261409"/>
                    <a:pt x="339001" y="283057"/>
                    <a:pt x="338688" y="304800"/>
                  </a:cubicBezTo>
                  <a:cubicBezTo>
                    <a:pt x="339001" y="326543"/>
                    <a:pt x="335785" y="348191"/>
                    <a:pt x="329163" y="368903"/>
                  </a:cubicBezTo>
                  <a:cubicBezTo>
                    <a:pt x="327163" y="375761"/>
                    <a:pt x="325163" y="382810"/>
                    <a:pt x="323543" y="391097"/>
                  </a:cubicBezTo>
                  <a:cubicBezTo>
                    <a:pt x="317690" y="392124"/>
                    <a:pt x="312317" y="394994"/>
                    <a:pt x="308208" y="399288"/>
                  </a:cubicBezTo>
                  <a:lnTo>
                    <a:pt x="206767" y="504825"/>
                  </a:lnTo>
                  <a:lnTo>
                    <a:pt x="141330" y="504825"/>
                  </a:lnTo>
                  <a:cubicBezTo>
                    <a:pt x="96658" y="508159"/>
                    <a:pt x="58939" y="543592"/>
                    <a:pt x="49890" y="566738"/>
                  </a:cubicBezTo>
                  <a:cubicBezTo>
                    <a:pt x="47604" y="572738"/>
                    <a:pt x="20172" y="637413"/>
                    <a:pt x="2265" y="679418"/>
                  </a:cubicBezTo>
                  <a:cubicBezTo>
                    <a:pt x="-3877" y="693937"/>
                    <a:pt x="2900" y="710688"/>
                    <a:pt x="17410" y="716852"/>
                  </a:cubicBezTo>
                  <a:cubicBezTo>
                    <a:pt x="20922" y="718392"/>
                    <a:pt x="24719" y="719171"/>
                    <a:pt x="28554" y="719138"/>
                  </a:cubicBezTo>
                  <a:cubicBezTo>
                    <a:pt x="39997" y="719144"/>
                    <a:pt x="50342" y="712323"/>
                    <a:pt x="54843" y="701802"/>
                  </a:cubicBezTo>
                  <a:lnTo>
                    <a:pt x="86276" y="627983"/>
                  </a:lnTo>
                  <a:lnTo>
                    <a:pt x="86276" y="876300"/>
                  </a:lnTo>
                  <a:lnTo>
                    <a:pt x="143426" y="876300"/>
                  </a:lnTo>
                  <a:lnTo>
                    <a:pt x="143426" y="704850"/>
                  </a:lnTo>
                  <a:lnTo>
                    <a:pt x="172001" y="704850"/>
                  </a:lnTo>
                  <a:lnTo>
                    <a:pt x="172001" y="876300"/>
                  </a:lnTo>
                  <a:lnTo>
                    <a:pt x="229151" y="876300"/>
                  </a:lnTo>
                  <a:lnTo>
                    <a:pt x="229151" y="563975"/>
                  </a:lnTo>
                  <a:lnTo>
                    <a:pt x="349737" y="438912"/>
                  </a:lnTo>
                  <a:cubicBezTo>
                    <a:pt x="360672" y="427547"/>
                    <a:pt x="360331" y="409471"/>
                    <a:pt x="348975" y="398526"/>
                  </a:cubicBezTo>
                  <a:cubicBezTo>
                    <a:pt x="347092" y="396756"/>
                    <a:pt x="344977" y="395250"/>
                    <a:pt x="342689" y="394049"/>
                  </a:cubicBezTo>
                  <a:cubicBezTo>
                    <a:pt x="344213" y="386906"/>
                    <a:pt x="346022" y="380524"/>
                    <a:pt x="347832" y="374047"/>
                  </a:cubicBezTo>
                  <a:cubicBezTo>
                    <a:pt x="354727" y="351631"/>
                    <a:pt x="357944" y="328245"/>
                    <a:pt x="357357" y="304800"/>
                  </a:cubicBezTo>
                  <a:cubicBezTo>
                    <a:pt x="357944" y="281355"/>
                    <a:pt x="354727" y="257969"/>
                    <a:pt x="347832" y="235553"/>
                  </a:cubicBezTo>
                  <a:cubicBezTo>
                    <a:pt x="341210" y="214841"/>
                    <a:pt x="337994" y="193193"/>
                    <a:pt x="338307" y="171450"/>
                  </a:cubicBezTo>
                  <a:cubicBezTo>
                    <a:pt x="338352" y="170848"/>
                    <a:pt x="338352" y="170242"/>
                    <a:pt x="338307" y="169640"/>
                  </a:cubicBezTo>
                  <a:cubicBezTo>
                    <a:pt x="365263" y="160401"/>
                    <a:pt x="395838" y="114300"/>
                    <a:pt x="395838" y="7620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4F9F134-1867-FE3A-79DE-43C0FB140E56}"/>
                </a:ext>
              </a:extLst>
            </p:cNvPr>
            <p:cNvSpPr/>
            <p:nvPr/>
          </p:nvSpPr>
          <p:spPr>
            <a:xfrm>
              <a:off x="6714775" y="3640950"/>
              <a:ext cx="142875" cy="142875"/>
            </a:xfrm>
            <a:custGeom>
              <a:avLst/>
              <a:gdLst>
                <a:gd name="connsiteX0" fmla="*/ 142875 w 142875"/>
                <a:gd name="connsiteY0" fmla="*/ 71438 h 142875"/>
                <a:gd name="connsiteX1" fmla="*/ 71438 w 142875"/>
                <a:gd name="connsiteY1" fmla="*/ 142875 h 142875"/>
                <a:gd name="connsiteX2" fmla="*/ 0 w 142875"/>
                <a:gd name="connsiteY2" fmla="*/ 71438 h 142875"/>
                <a:gd name="connsiteX3" fmla="*/ 71438 w 142875"/>
                <a:gd name="connsiteY3" fmla="*/ 0 h 142875"/>
                <a:gd name="connsiteX4" fmla="*/ 142875 w 142875"/>
                <a:gd name="connsiteY4" fmla="*/ 71438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875" h="142875">
                  <a:moveTo>
                    <a:pt x="142875" y="71438"/>
                  </a:moveTo>
                  <a:cubicBezTo>
                    <a:pt x="142875" y="110891"/>
                    <a:pt x="110891" y="142875"/>
                    <a:pt x="71438" y="142875"/>
                  </a:cubicBezTo>
                  <a:cubicBezTo>
                    <a:pt x="31984" y="142875"/>
                    <a:pt x="0" y="110891"/>
                    <a:pt x="0" y="71438"/>
                  </a:cubicBezTo>
                  <a:cubicBezTo>
                    <a:pt x="0" y="31984"/>
                    <a:pt x="31984" y="0"/>
                    <a:pt x="71438" y="0"/>
                  </a:cubicBezTo>
                  <a:cubicBezTo>
                    <a:pt x="110891" y="0"/>
                    <a:pt x="142875" y="31984"/>
                    <a:pt x="142875" y="7143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31" name="Picture 30" descr="Chart&#10;&#10;Description automatically generated">
            <a:extLst>
              <a:ext uri="{FF2B5EF4-FFF2-40B4-BE49-F238E27FC236}">
                <a16:creationId xmlns:a16="http://schemas.microsoft.com/office/drawing/2014/main" id="{3F94B5EA-DDE5-2F09-250C-9249272D69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352" y="2016349"/>
            <a:ext cx="5316995" cy="4266507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C568A2FC-C672-D189-582C-2FCC9D763534}"/>
              </a:ext>
            </a:extLst>
          </p:cNvPr>
          <p:cNvSpPr txBox="1"/>
          <p:nvPr/>
        </p:nvSpPr>
        <p:spPr>
          <a:xfrm>
            <a:off x="646246" y="5821191"/>
            <a:ext cx="3018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From: </a:t>
            </a:r>
            <a:r>
              <a:rPr lang="en-US" sz="1200" dirty="0">
                <a:hlinkClick r:id="rId3"/>
              </a:rPr>
              <a:t>https://ourworldindata.org/parents-time-with-kids</a:t>
            </a:r>
            <a:r>
              <a:rPr lang="en-U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480530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hild sitting on rug at school">
            <a:extLst>
              <a:ext uri="{FF2B5EF4-FFF2-40B4-BE49-F238E27FC236}">
                <a16:creationId xmlns:a16="http://schemas.microsoft.com/office/drawing/2014/main" id="{4B40DBC4-EFD4-64F8-CB3C-A357CC4C0B4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58180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0BD2545D-9A62-D35A-BAAE-4AFEDC7EC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Day in the Life of School-Aged Child</a:t>
            </a:r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25876D5E-1683-B780-1020-54B85DB7D5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5132398"/>
              </p:ext>
            </p:extLst>
          </p:nvPr>
        </p:nvGraphicFramePr>
        <p:xfrm>
          <a:off x="-964920" y="1737360"/>
          <a:ext cx="10058400" cy="3760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2C230A2A-AB42-714A-1361-FE084AE7F07A}"/>
              </a:ext>
            </a:extLst>
          </p:cNvPr>
          <p:cNvSpPr txBox="1"/>
          <p:nvPr/>
        </p:nvSpPr>
        <p:spPr>
          <a:xfrm>
            <a:off x="6995667" y="2093981"/>
            <a:ext cx="386433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~ 40% of time is spent away from parent</a:t>
            </a:r>
          </a:p>
        </p:txBody>
      </p:sp>
    </p:spTree>
    <p:extLst>
      <p:ext uri="{BB962C8B-B14F-4D97-AF65-F5344CB8AC3E}">
        <p14:creationId xmlns:p14="http://schemas.microsoft.com/office/powerpoint/2010/main" val="37643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9">
            <a:extLst>
              <a:ext uri="{FF2B5EF4-FFF2-40B4-BE49-F238E27FC236}">
                <a16:creationId xmlns:a16="http://schemas.microsoft.com/office/drawing/2014/main" id="{67B74F2B-9534-4540-96B0-5C8E958B9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CE8874-4AC0-C58D-AB26-8338EFCCF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2074" y="286603"/>
            <a:ext cx="5983605" cy="1450757"/>
          </a:xfrm>
        </p:spPr>
        <p:txBody>
          <a:bodyPr>
            <a:normAutofit/>
          </a:bodyPr>
          <a:lstStyle/>
          <a:p>
            <a:r>
              <a:rPr lang="en-US"/>
              <a:t>Impacts of Parent-Child Separation</a:t>
            </a:r>
            <a:endParaRPr lang="en-US" dirty="0"/>
          </a:p>
        </p:txBody>
      </p:sp>
      <p:pic>
        <p:nvPicPr>
          <p:cNvPr id="4" name="Picture 3" descr="Large and small hands holding red heart">
            <a:extLst>
              <a:ext uri="{FF2B5EF4-FFF2-40B4-BE49-F238E27FC236}">
                <a16:creationId xmlns:a16="http://schemas.microsoft.com/office/drawing/2014/main" id="{337D66D6-FAE0-2BCE-F8F6-133C54F3B32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3" r="51138"/>
          <a:stretch/>
        </p:blipFill>
        <p:spPr>
          <a:xfrm>
            <a:off x="20" y="10"/>
            <a:ext cx="4580077" cy="6400784"/>
          </a:xfrm>
          <a:prstGeom prst="rect">
            <a:avLst/>
          </a:prstGeom>
        </p:spPr>
      </p:pic>
      <p:cxnSp>
        <p:nvCxnSpPr>
          <p:cNvPr id="16" name="!!Straight Connector">
            <a:extLst>
              <a:ext uri="{FF2B5EF4-FFF2-40B4-BE49-F238E27FC236}">
                <a16:creationId xmlns:a16="http://schemas.microsoft.com/office/drawing/2014/main" id="{33BECB2B-2CFA-412C-880F-C4B6097493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42903" y="1917852"/>
            <a:ext cx="59436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C1B60310-C5C3-46A0-A452-2A0B008434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806A0A27-DCB2-9F7D-7478-481999A43C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6376996"/>
              </p:ext>
            </p:extLst>
          </p:nvPr>
        </p:nvGraphicFramePr>
        <p:xfrm>
          <a:off x="5172074" y="2108201"/>
          <a:ext cx="5983606" cy="37608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0938356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E844E128-FF69-4E9F-8327-6B504B3C5A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" y="0"/>
            <a:ext cx="12191985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47D362-232D-ACE3-7922-DE48BF411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516835"/>
            <a:ext cx="5977937" cy="166650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700">
                <a:solidFill>
                  <a:schemeClr val="tx1"/>
                </a:solidFill>
              </a:rPr>
              <a:t>Reunification of Children and Families after Disaster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55CEADF-09EA-423C-8C45-F94AF44D5A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5896" y="2353592"/>
            <a:ext cx="530352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F15AAC87-9B67-A786-08B8-BB8245A416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79" y="2546224"/>
            <a:ext cx="5977938" cy="3342747"/>
          </a:xfrm>
        </p:spPr>
        <p:txBody>
          <a:bodyPr vert="horz" lIns="0" tIns="45720" rIns="0" bIns="45720" rtlCol="0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solidFill>
                  <a:schemeClr val="tx1"/>
                </a:solidFill>
              </a:rPr>
              <a:t>Predetermine the process for reunification for unaccompanied, uninjured minors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solidFill>
                  <a:schemeClr val="tx1"/>
                </a:solidFill>
              </a:rPr>
              <a:t>Challenges</a:t>
            </a:r>
          </a:p>
          <a:p>
            <a:pPr lvl="1">
              <a:lnSpc>
                <a:spcPct val="100000"/>
              </a:lnSpc>
            </a:pPr>
            <a:r>
              <a:rPr lang="en-US" sz="1600" dirty="0">
                <a:solidFill>
                  <a:schemeClr val="tx1"/>
                </a:solidFill>
              </a:rPr>
              <a:t>Children may not be able to self-identify </a:t>
            </a:r>
          </a:p>
          <a:p>
            <a:pPr lvl="1">
              <a:lnSpc>
                <a:spcPct val="100000"/>
              </a:lnSpc>
            </a:pPr>
            <a:r>
              <a:rPr lang="en-US" sz="1600" dirty="0">
                <a:solidFill>
                  <a:schemeClr val="tx1"/>
                </a:solidFill>
              </a:rPr>
              <a:t>Parents/legal guardians may not be able to assume care</a:t>
            </a:r>
          </a:p>
          <a:p>
            <a:pPr lvl="1">
              <a:lnSpc>
                <a:spcPct val="100000"/>
              </a:lnSpc>
            </a:pPr>
            <a:r>
              <a:rPr lang="en-US" sz="1600" dirty="0">
                <a:solidFill>
                  <a:schemeClr val="tx1"/>
                </a:solidFill>
              </a:rPr>
              <a:t>Capabilities to verify legal custody may be hampered</a:t>
            </a:r>
          </a:p>
          <a:p>
            <a:pPr lvl="1">
              <a:lnSpc>
                <a:spcPct val="100000"/>
              </a:lnSpc>
            </a:pPr>
            <a:r>
              <a:rPr lang="en-US" sz="1600" dirty="0">
                <a:solidFill>
                  <a:schemeClr val="tx1"/>
                </a:solidFill>
              </a:rPr>
              <a:t>Hospitals will need to plan for maintaining the care of unaccompanied, uninjured minors until they can be released to state custody/foster care or reunified with their families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142F50A-664D-1E73-62DF-ECD0222F620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570087" y="643467"/>
            <a:ext cx="2014430" cy="2624666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E754135-DCAC-1780-C0C1-A9A4CC9224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9716" y="3600097"/>
            <a:ext cx="2020992" cy="2624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2225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990BAFCD-EA0A-47F4-8B00-AAB1E67A90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B881930-4B99-158A-9862-00DF3CBCCE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50277" y="643538"/>
            <a:ext cx="6892545" cy="3618586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2F9C61D6-37CC-4AD4-83C3-022D08874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4551037"/>
            <a:ext cx="12192000" cy="2306963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9494B53-D8AE-C2A4-A1D6-3FF458811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900" y="4905662"/>
            <a:ext cx="7330353" cy="15411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800">
                <a:solidFill>
                  <a:srgbClr val="FFFFFF"/>
                </a:solidFill>
              </a:rPr>
              <a:t>Minor Separated from Parent/Legal Guardian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2669285E-35F6-4010-B084-229A808458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16200000">
            <a:off x="7532847" y="5676251"/>
            <a:ext cx="118872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0332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B0329-6D5D-B35F-241C-EAB4E920B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00CBD4-3C04-6F25-AF86-E0D5F48925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Identify components of family assistance as it pertains to disaster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Differentiate between family assistance center, family reunification center, and hospital reception site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Delineate the organizational infrastructure required for a hospital reception site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Plan for the establishment of a hospital reception site using the WRAP-EM Hospital Reception Site template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55872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990BAFCD-EA0A-47F4-8B00-AAB1E67A90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A7F5646-3368-0FCC-E9F9-C91FE2CB21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71767" y="643538"/>
            <a:ext cx="9649566" cy="361858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2F9C61D6-37CC-4AD4-83C3-022D08874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4551037"/>
            <a:ext cx="12192000" cy="2306963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9409B5-EC34-C7F1-CD4A-7A6C12457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900" y="4905662"/>
            <a:ext cx="7330353" cy="15411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800">
                <a:solidFill>
                  <a:srgbClr val="FFFFFF"/>
                </a:solidFill>
              </a:rPr>
              <a:t>Parent/Legal Guardian Seeking Missing Child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669285E-35F6-4010-B084-229A808458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16200000">
            <a:off x="7532847" y="5676251"/>
            <a:ext cx="118872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324883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990BAFCD-EA0A-47F4-8B00-AAB1E67A90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542018E-78F2-58F0-25A0-A429921A57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3999" y="1223757"/>
            <a:ext cx="10925102" cy="2458148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2F9C61D6-37CC-4AD4-83C3-022D08874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4551037"/>
            <a:ext cx="12192000" cy="2306963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F0B4C4-B08C-4F68-CD92-D4D518493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900" y="4905662"/>
            <a:ext cx="7330353" cy="15411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800">
                <a:solidFill>
                  <a:srgbClr val="FFFFFF"/>
                </a:solidFill>
              </a:rPr>
              <a:t>Deceased Unaccompanied Minor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669285E-35F6-4010-B084-229A808458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16200000">
            <a:off x="7532847" y="5676251"/>
            <a:ext cx="118872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8877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0894C-D512-38EE-CC7F-28633B688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Family Assistance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3D9F150-FF26-F4FC-9AEF-8099762394F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6341745"/>
              </p:ext>
            </p:extLst>
          </p:nvPr>
        </p:nvGraphicFramePr>
        <p:xfrm>
          <a:off x="1096963" y="2108200"/>
          <a:ext cx="10058400" cy="3760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80331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E0194-1130-F270-B446-EE1941F94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FAC, FRC, HRS – What?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972B851-E171-5A45-3858-6A55A98DC8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1846196"/>
              </p:ext>
            </p:extLst>
          </p:nvPr>
        </p:nvGraphicFramePr>
        <p:xfrm>
          <a:off x="1096963" y="2108200"/>
          <a:ext cx="10058400" cy="3760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Arrow: Left 4">
            <a:extLst>
              <a:ext uri="{FF2B5EF4-FFF2-40B4-BE49-F238E27FC236}">
                <a16:creationId xmlns:a16="http://schemas.microsoft.com/office/drawing/2014/main" id="{159D431B-52F3-8F12-8CA9-9B601504324B}"/>
              </a:ext>
            </a:extLst>
          </p:cNvPr>
          <p:cNvSpPr/>
          <p:nvPr/>
        </p:nvSpPr>
        <p:spPr>
          <a:xfrm>
            <a:off x="6724649" y="2295525"/>
            <a:ext cx="3171825" cy="438150"/>
          </a:xfrm>
          <a:prstGeom prst="leftArrow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Designated governmental space, longer-term</a:t>
            </a:r>
          </a:p>
        </p:txBody>
      </p:sp>
      <p:sp>
        <p:nvSpPr>
          <p:cNvPr id="6" name="Arrow: Left 5">
            <a:extLst>
              <a:ext uri="{FF2B5EF4-FFF2-40B4-BE49-F238E27FC236}">
                <a16:creationId xmlns:a16="http://schemas.microsoft.com/office/drawing/2014/main" id="{0FB6AA02-60F1-1FF0-18E0-49799B0AAA55}"/>
              </a:ext>
            </a:extLst>
          </p:cNvPr>
          <p:cNvSpPr/>
          <p:nvPr/>
        </p:nvSpPr>
        <p:spPr>
          <a:xfrm>
            <a:off x="6724649" y="4638675"/>
            <a:ext cx="3171825" cy="438150"/>
          </a:xfrm>
          <a:prstGeom prst="leftArrow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Designated hospital space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73C4C9C0-B162-A81B-ECF6-4961BB61CB7F}"/>
              </a:ext>
            </a:extLst>
          </p:cNvPr>
          <p:cNvSpPr/>
          <p:nvPr/>
        </p:nvSpPr>
        <p:spPr>
          <a:xfrm>
            <a:off x="2152651" y="3209925"/>
            <a:ext cx="3286125" cy="438150"/>
          </a:xfrm>
          <a:prstGeom prst="rightArrow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Designated community space, shorter term</a:t>
            </a:r>
          </a:p>
        </p:txBody>
      </p:sp>
    </p:spTree>
    <p:extLst>
      <p:ext uri="{BB962C8B-B14F-4D97-AF65-F5344CB8AC3E}">
        <p14:creationId xmlns:p14="http://schemas.microsoft.com/office/powerpoint/2010/main" val="15643806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ADEE25D-021F-E12C-0051-C2B347CE6D81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344706" y="72306"/>
            <a:ext cx="9350188" cy="6002872"/>
          </a:xfrm>
        </p:spPr>
      </p:pic>
    </p:spTree>
    <p:extLst>
      <p:ext uri="{BB962C8B-B14F-4D97-AF65-F5344CB8AC3E}">
        <p14:creationId xmlns:p14="http://schemas.microsoft.com/office/powerpoint/2010/main" val="4441486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60217-3900-2C79-1729-1BDA495C2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Planning Assumptions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1E7C9A-7CD1-5EEE-2084-E889BBD314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Family members will call or self-report to the hospitals</a:t>
            </a:r>
          </a:p>
          <a:p>
            <a:pPr lvl="1"/>
            <a:r>
              <a:rPr lang="en-US" dirty="0"/>
              <a:t>Expect 8-10 family members/loved ones for each victim</a:t>
            </a:r>
          </a:p>
          <a:p>
            <a:r>
              <a:rPr lang="en-US" dirty="0"/>
              <a:t>Family members will have high expectations regarding</a:t>
            </a:r>
          </a:p>
          <a:p>
            <a:pPr lvl="1"/>
            <a:r>
              <a:rPr lang="en-US" dirty="0"/>
              <a:t>Accurate and timely information and updates</a:t>
            </a:r>
          </a:p>
          <a:p>
            <a:pPr lvl="1"/>
            <a:r>
              <a:rPr lang="en-US" dirty="0"/>
              <a:t>Identification of the deceased</a:t>
            </a:r>
          </a:p>
          <a:p>
            <a:pPr lvl="1"/>
            <a:r>
              <a:rPr lang="en-US" dirty="0"/>
              <a:t>Return of loved ones and their belongings</a:t>
            </a:r>
          </a:p>
          <a:p>
            <a:r>
              <a:rPr lang="en-US" dirty="0"/>
              <a:t>Hospitals may not be able to meet these expectations due to forensic issues or resource shortages</a:t>
            </a:r>
          </a:p>
          <a:p>
            <a:r>
              <a:rPr lang="en-US" dirty="0"/>
              <a:t>Coordination among responding agencies about family members, missing persons, and patient tracking will be necessary</a:t>
            </a:r>
          </a:p>
        </p:txBody>
      </p:sp>
    </p:spTree>
    <p:extLst>
      <p:ext uri="{BB962C8B-B14F-4D97-AF65-F5344CB8AC3E}">
        <p14:creationId xmlns:p14="http://schemas.microsoft.com/office/powerpoint/2010/main" val="40204856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59064-D00B-A98F-EC97-86D111572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Additional Points</a:t>
            </a:r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649DA85-5013-692D-7259-02B11E8A3AA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97280" y="2108201"/>
          <a:ext cx="10058400" cy="37608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9057876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899b0595-7ee0-4e82-84f3-af89b24a3114"/>
</p:tagLst>
</file>

<file path=ppt/theme/theme1.xml><?xml version="1.0" encoding="utf-8"?>
<a:theme xmlns:a="http://schemas.openxmlformats.org/drawingml/2006/main" name="RetrospectVTI">
  <a:themeElements>
    <a:clrScheme name="AnalogousFromLightSeedRightStep">
      <a:dk1>
        <a:srgbClr val="000000"/>
      </a:dk1>
      <a:lt1>
        <a:srgbClr val="FFFFFF"/>
      </a:lt1>
      <a:dk2>
        <a:srgbClr val="412436"/>
      </a:dk2>
      <a:lt2>
        <a:srgbClr val="E2E8E4"/>
      </a:lt2>
      <a:accent1>
        <a:srgbClr val="C696B4"/>
      </a:accent1>
      <a:accent2>
        <a:srgbClr val="BA7F8A"/>
      </a:accent2>
      <a:accent3>
        <a:srgbClr val="C39B90"/>
      </a:accent3>
      <a:accent4>
        <a:srgbClr val="B6A17C"/>
      </a:accent4>
      <a:accent5>
        <a:srgbClr val="A4A67E"/>
      </a:accent5>
      <a:accent6>
        <a:srgbClr val="92AC76"/>
      </a:accent6>
      <a:hlink>
        <a:srgbClr val="558D6B"/>
      </a:hlink>
      <a:folHlink>
        <a:srgbClr val="7F7F7F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410</TotalTime>
  <Words>1632</Words>
  <Application>Microsoft Office PowerPoint</Application>
  <PresentationFormat>Widescreen</PresentationFormat>
  <Paragraphs>216</Paragraphs>
  <Slides>41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8" baseType="lpstr">
      <vt:lpstr>AdvTT1239bdcb</vt:lpstr>
      <vt:lpstr>AdvTT1239bdcb+fb</vt:lpstr>
      <vt:lpstr>Bookman Old Style</vt:lpstr>
      <vt:lpstr>Calibri</vt:lpstr>
      <vt:lpstr>Franklin Gothic Book</vt:lpstr>
      <vt:lpstr>Symbol</vt:lpstr>
      <vt:lpstr>RetrospectVTI</vt:lpstr>
      <vt:lpstr>The Hospital Reception Site Template: Addressing the Challenges of Hospital Reception During Disaster</vt:lpstr>
      <vt:lpstr>Disclosures</vt:lpstr>
      <vt:lpstr>WRAP-EM Hospital Reception Site Planning Group </vt:lpstr>
      <vt:lpstr>Objectives</vt:lpstr>
      <vt:lpstr>Family Assistance</vt:lpstr>
      <vt:lpstr>FAC, FRC, HRS – What?</vt:lpstr>
      <vt:lpstr>PowerPoint Presentation</vt:lpstr>
      <vt:lpstr>Planning Assumptions</vt:lpstr>
      <vt:lpstr>Additional Points</vt:lpstr>
      <vt:lpstr>PowerPoint Presentation</vt:lpstr>
      <vt:lpstr>PowerPoint Presentation</vt:lpstr>
      <vt:lpstr>PowerPoint Presentation</vt:lpstr>
      <vt:lpstr>PowerPoint Presentation</vt:lpstr>
      <vt:lpstr>Considerations for Site Selection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 Forms</vt:lpstr>
      <vt:lpstr>PowerPoint Presentation</vt:lpstr>
      <vt:lpstr>PowerPoint Presentation</vt:lpstr>
      <vt:lpstr>PowerPoint Presentation</vt:lpstr>
      <vt:lpstr>PowerPoint Presentation</vt:lpstr>
      <vt:lpstr>Family Intake Workflow</vt:lpstr>
      <vt:lpstr>Family Notification Process</vt:lpstr>
      <vt:lpstr>Psychological First Aid for Disaster Survivors</vt:lpstr>
      <vt:lpstr>Psychological First Aid for Disaster Survivors</vt:lpstr>
      <vt:lpstr>Psychological First Aid for Disaster Survivors</vt:lpstr>
      <vt:lpstr>Normal Reactions</vt:lpstr>
      <vt:lpstr>Age-specific Disaster Responses</vt:lpstr>
      <vt:lpstr>Psychological First Aid for Disaster Survivors</vt:lpstr>
      <vt:lpstr>Poll #1</vt:lpstr>
      <vt:lpstr>PowerPoint Presentation</vt:lpstr>
      <vt:lpstr>Reunification of Children After Disaster</vt:lpstr>
      <vt:lpstr>A Day in the Life of School-Aged Child</vt:lpstr>
      <vt:lpstr>Impacts of Parent-Child Separation</vt:lpstr>
      <vt:lpstr>Reunification of Children and Families after Disaster</vt:lpstr>
      <vt:lpstr>Minor Separated from Parent/Legal Guardian</vt:lpstr>
      <vt:lpstr>Parent/Legal Guardian Seeking Missing Child</vt:lpstr>
      <vt:lpstr>Deceased Unaccompanied Minor</vt:lpstr>
    </vt:vector>
  </TitlesOfParts>
  <Company>Stanford University 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Hospital Reception Site Template: Addressing the Challenges of Hospital Reception During Disaster</dc:title>
  <dc:creator>Anna P Lin</dc:creator>
  <cp:lastModifiedBy>Anna P Lin</cp:lastModifiedBy>
  <cp:revision>4</cp:revision>
  <dcterms:created xsi:type="dcterms:W3CDTF">2022-10-24T18:01:24Z</dcterms:created>
  <dcterms:modified xsi:type="dcterms:W3CDTF">2022-10-25T17:27:39Z</dcterms:modified>
</cp:coreProperties>
</file>